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5" r:id="rId1"/>
  </p:sldMasterIdLst>
  <p:sldIdLst>
    <p:sldId id="282" r:id="rId2"/>
    <p:sldId id="291" r:id="rId3"/>
    <p:sldId id="295" r:id="rId4"/>
    <p:sldId id="296" r:id="rId5"/>
    <p:sldId id="297" r:id="rId6"/>
    <p:sldId id="299" r:id="rId7"/>
    <p:sldId id="292" r:id="rId8"/>
    <p:sldId id="298" r:id="rId9"/>
    <p:sldId id="293" r:id="rId10"/>
    <p:sldId id="29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32" autoAdjust="0"/>
    <p:restoredTop sz="95520" autoAdjust="0"/>
  </p:normalViewPr>
  <p:slideViewPr>
    <p:cSldViewPr snapToGrid="0" snapToObjects="1">
      <p:cViewPr varScale="1">
        <p:scale>
          <a:sx n="89" d="100"/>
          <a:sy n="89" d="100"/>
        </p:scale>
        <p:origin x="684" y="8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2661909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2134181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3814522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782274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38E4D-051A-41E1-86A4-E56916468FD0}"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391693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E38E4D-051A-41E1-86A4-E56916468FD0}"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2807200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E38E4D-051A-41E1-86A4-E56916468FD0}"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1771985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E38E4D-051A-41E1-86A4-E56916468FD0}"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462986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3477233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3605353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extLst>
      <p:ext uri="{BB962C8B-B14F-4D97-AF65-F5344CB8AC3E}">
        <p14:creationId xmlns:p14="http://schemas.microsoft.com/office/powerpoint/2010/main" val="1708815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38E4D-051A-41E1-86A4-E56916468FD0}" type="datetimeFigureOut">
              <a:rPr lang="en-US" smtClean="0"/>
              <a:t>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6BB73A-582F-4420-9A14-CB10A2B2E5E8}" type="slidenum">
              <a:rPr lang="en-US" smtClean="0"/>
              <a:t>‹#›</a:t>
            </a:fld>
            <a:endParaRPr lang="en-US"/>
          </a:p>
        </p:txBody>
      </p:sp>
    </p:spTree>
    <p:extLst>
      <p:ext uri="{BB962C8B-B14F-4D97-AF65-F5344CB8AC3E}">
        <p14:creationId xmlns:p14="http://schemas.microsoft.com/office/powerpoint/2010/main" val="596046042"/>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304801"/>
            <a:ext cx="9144000" cy="7281333"/>
          </a:xfrm>
          <a:prstGeom prst="rect">
            <a:avLst/>
          </a:prstGeom>
          <a:gradFill>
            <a:gsLst>
              <a:gs pos="0">
                <a:schemeClr val="tx1"/>
              </a:gs>
              <a:gs pos="100000">
                <a:schemeClr val="accent1">
                  <a:tint val="50000"/>
                  <a:shade val="100000"/>
                  <a:satMod val="350000"/>
                </a:schemeClr>
              </a:gs>
            </a:gsLst>
            <a:lin ang="16200000" scaled="0"/>
          </a:gradFill>
        </p:spPr>
      </p:pic>
      <p:sp>
        <p:nvSpPr>
          <p:cNvPr id="9" name="Oval 8"/>
          <p:cNvSpPr/>
          <p:nvPr/>
        </p:nvSpPr>
        <p:spPr>
          <a:xfrm>
            <a:off x="1889055" y="736122"/>
            <a:ext cx="5365889" cy="5199486"/>
          </a:xfrm>
          <a:prstGeom prst="ellipse">
            <a:avLst/>
          </a:prstGeom>
          <a:gradFill>
            <a:gsLst>
              <a:gs pos="0">
                <a:schemeClr val="tx1">
                  <a:alpha val="55000"/>
                  <a:lumMod val="85000"/>
                  <a:lumOff val="15000"/>
                </a:schemeClr>
              </a:gs>
              <a:gs pos="100000">
                <a:schemeClr val="tx1">
                  <a:alpha val="22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1"/>
          <p:cNvSpPr>
            <a:spLocks noChangeArrowheads="1"/>
          </p:cNvSpPr>
          <p:nvPr/>
        </p:nvSpPr>
        <p:spPr bwMode="auto">
          <a:xfrm>
            <a:off x="0" y="136267"/>
            <a:ext cx="20229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600" b="0" i="0" u="none" strike="noStrike" cap="none" normalizeH="0" baseline="0" dirty="0" smtClean="0">
                <a:ln>
                  <a:noFill/>
                </a:ln>
                <a:solidFill>
                  <a:schemeClr val="tx1"/>
                </a:solidFill>
                <a:effectLst/>
              </a:rPr>
              <a:t> </a:t>
            </a:r>
            <a:endParaRPr kumimoji="0" lang="zh-TW"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3"/>
          <p:cNvSpPr/>
          <p:nvPr/>
        </p:nvSpPr>
        <p:spPr>
          <a:xfrm>
            <a:off x="4571999" y="4490005"/>
            <a:ext cx="2330394" cy="384721"/>
          </a:xfrm>
          <a:prstGeom prst="rect">
            <a:avLst/>
          </a:prstGeom>
          <a:noFill/>
          <a:effectLst>
            <a:softEdge rad="50800"/>
          </a:effectLst>
        </p:spPr>
        <p:txBody>
          <a:bodyPr wrap="square">
            <a:spAutoFit/>
          </a:bodyPr>
          <a:lstStyle/>
          <a:p>
            <a:pPr algn="ctr"/>
            <a:r>
              <a:rPr lang="en-US" sz="1900" dirty="0" smtClean="0">
                <a:solidFill>
                  <a:srgbClr val="FFFF00"/>
                </a:solidFill>
                <a:latin typeface="Century" panose="02040604050505020304" pitchFamily="18" charset="0"/>
              </a:rPr>
              <a:t>Matthew </a:t>
            </a:r>
            <a:r>
              <a:rPr lang="en-US" sz="1900" dirty="0">
                <a:solidFill>
                  <a:srgbClr val="FFFF00"/>
                </a:solidFill>
                <a:latin typeface="Century" panose="02040604050505020304" pitchFamily="18" charset="0"/>
              </a:rPr>
              <a:t>14:22-33</a:t>
            </a:r>
            <a:endParaRPr lang="en-US" sz="1900" dirty="0" smtClean="0">
              <a:solidFill>
                <a:srgbClr val="FFFF00"/>
              </a:solidFill>
              <a:latin typeface="Century" panose="02040604050505020304" pitchFamily="18" charset="0"/>
            </a:endParaRPr>
          </a:p>
        </p:txBody>
      </p:sp>
      <p:pic>
        <p:nvPicPr>
          <p:cNvPr id="16" name="Google Shape;56;p13"/>
          <p:cNvPicPr preferRelativeResize="0"/>
          <p:nvPr/>
        </p:nvPicPr>
        <p:blipFill>
          <a:blip r:embed="rId3">
            <a:alphaModFix amt="80000"/>
          </a:blip>
          <a:stretch>
            <a:fillRect/>
          </a:stretch>
        </p:blipFill>
        <p:spPr>
          <a:xfrm>
            <a:off x="7715089" y="5669788"/>
            <a:ext cx="1090245" cy="628202"/>
          </a:xfrm>
          <a:prstGeom prst="rect">
            <a:avLst/>
          </a:prstGeom>
          <a:noFill/>
          <a:ln>
            <a:noFill/>
          </a:ln>
        </p:spPr>
      </p:pic>
      <p:sp>
        <p:nvSpPr>
          <p:cNvPr id="12" name="Rectangle 11"/>
          <p:cNvSpPr/>
          <p:nvPr/>
        </p:nvSpPr>
        <p:spPr>
          <a:xfrm>
            <a:off x="2253229" y="4490005"/>
            <a:ext cx="2318770" cy="384721"/>
          </a:xfrm>
          <a:prstGeom prst="rect">
            <a:avLst/>
          </a:prstGeom>
          <a:noFill/>
          <a:effectLst>
            <a:softEdge rad="50800"/>
          </a:effectLst>
        </p:spPr>
        <p:txBody>
          <a:bodyPr wrap="square">
            <a:spAutoFit/>
          </a:bodyPr>
          <a:lstStyle/>
          <a:p>
            <a:pPr algn="ctr"/>
            <a:r>
              <a:rPr lang="zh-TW" altLang="en-US" sz="1900" dirty="0" smtClean="0">
                <a:solidFill>
                  <a:srgbClr val="FFFF00"/>
                </a:solidFill>
                <a:latin typeface="HanWangMingMedium" panose="02020300000000000000" pitchFamily="18" charset="-120"/>
                <a:ea typeface="HanWangMingMedium" panose="02020300000000000000" pitchFamily="18" charset="-120"/>
              </a:rPr>
              <a:t>馬太福音</a:t>
            </a:r>
            <a:r>
              <a:rPr lang="en-US" altLang="zh-TW" sz="1900" dirty="0" smtClean="0">
                <a:solidFill>
                  <a:srgbClr val="FFFF00"/>
                </a:solidFill>
                <a:latin typeface="HanWangMingMedium" panose="02020300000000000000" pitchFamily="18" charset="-120"/>
                <a:ea typeface="HanWangMingMedium" panose="02020300000000000000" pitchFamily="18" charset="-120"/>
              </a:rPr>
              <a:t>14:22-33</a:t>
            </a:r>
            <a:endParaRPr lang="en-US" sz="1900" dirty="0">
              <a:solidFill>
                <a:srgbClr val="FFFF00"/>
              </a:solidFill>
              <a:latin typeface="HanWangMingMedium" panose="02020300000000000000" pitchFamily="18" charset="-120"/>
              <a:ea typeface="HanWangMingMedium" panose="02020300000000000000" pitchFamily="18" charset="-120"/>
            </a:endParaRPr>
          </a:p>
        </p:txBody>
      </p:sp>
      <p:sp>
        <p:nvSpPr>
          <p:cNvPr id="5" name="Rectangle 4"/>
          <p:cNvSpPr/>
          <p:nvPr/>
        </p:nvSpPr>
        <p:spPr>
          <a:xfrm>
            <a:off x="1975556" y="1737976"/>
            <a:ext cx="5189037" cy="1754326"/>
          </a:xfrm>
          <a:prstGeom prst="rect">
            <a:avLst/>
          </a:prstGeom>
        </p:spPr>
        <p:txBody>
          <a:bodyPr wrap="square">
            <a:spAutoFit/>
          </a:bodyPr>
          <a:lstStyle/>
          <a:p>
            <a:pPr algn="ctr"/>
            <a:r>
              <a:rPr lang="en-US" sz="2600" b="1" i="1" dirty="0">
                <a:solidFill>
                  <a:srgbClr val="FFFF00"/>
                </a:solidFill>
                <a:effectLst>
                  <a:outerShdw blurRad="38100" dist="38100" dir="2700000" algn="tl">
                    <a:srgbClr val="000000">
                      <a:alpha val="43137"/>
                    </a:srgbClr>
                  </a:outerShdw>
                </a:effectLst>
                <a:latin typeface="Century" panose="02040604050505020304" pitchFamily="18" charset="0"/>
                <a:ea typeface="HanWangHeiLight" panose="02000500000000000000" pitchFamily="2" charset="-120"/>
              </a:rPr>
              <a:t>Meeting</a:t>
            </a:r>
            <a:r>
              <a:rPr lang="en-US" sz="2600" b="1" i="1" dirty="0">
                <a:solidFill>
                  <a:srgbClr val="FFFF00"/>
                </a:solidFill>
                <a:effectLst>
                  <a:outerShdw blurRad="38100" dist="38100" dir="2700000" algn="tl">
                    <a:srgbClr val="000000">
                      <a:alpha val="43137"/>
                    </a:srgbClr>
                  </a:outerShdw>
                </a:effectLst>
                <a:latin typeface="Century" panose="02040604050505020304" pitchFamily="18" charset="0"/>
                <a:ea typeface="HanWangHeiLight" panose="02000500000000000000" pitchFamily="2" charset="-120"/>
                <a:cs typeface="Arial" panose="020B0604020202020204" pitchFamily="34" charset="0"/>
              </a:rPr>
              <a:t> Jesus </a:t>
            </a:r>
            <a:r>
              <a:rPr lang="en-US" sz="2600" b="1" i="1" dirty="0">
                <a:solidFill>
                  <a:srgbClr val="FFFF00"/>
                </a:solidFill>
                <a:effectLst>
                  <a:outerShdw blurRad="38100" dist="38100" dir="2700000" algn="tl">
                    <a:srgbClr val="000000">
                      <a:alpha val="43137"/>
                    </a:srgbClr>
                  </a:outerShdw>
                </a:effectLst>
                <a:latin typeface="Century" panose="02040604050505020304" pitchFamily="18" charset="0"/>
                <a:ea typeface="HanWangHeiLight" panose="02000500000000000000" pitchFamily="2" charset="-120"/>
              </a:rPr>
              <a:t>in the </a:t>
            </a:r>
            <a:r>
              <a:rPr lang="en-US" sz="2600" b="1" i="1" dirty="0" smtClean="0">
                <a:solidFill>
                  <a:srgbClr val="FFFF00"/>
                </a:solidFill>
                <a:effectLst>
                  <a:outerShdw blurRad="38100" dist="38100" dir="2700000" algn="tl">
                    <a:srgbClr val="000000">
                      <a:alpha val="43137"/>
                    </a:srgbClr>
                  </a:outerShdw>
                </a:effectLst>
                <a:latin typeface="Century" panose="02040604050505020304" pitchFamily="18" charset="0"/>
                <a:ea typeface="HanWangHeiLight" panose="02000500000000000000" pitchFamily="2" charset="-120"/>
              </a:rPr>
              <a:t>Storm- </a:t>
            </a:r>
          </a:p>
          <a:p>
            <a:pPr algn="ctr"/>
            <a:r>
              <a:rPr lang="en-US" sz="2600" b="1" i="1" dirty="0" smtClean="0">
                <a:solidFill>
                  <a:srgbClr val="FFFF00"/>
                </a:solidFill>
                <a:effectLst>
                  <a:outerShdw blurRad="38100" dist="38100" dir="2700000" algn="tl">
                    <a:srgbClr val="000000">
                      <a:alpha val="43137"/>
                    </a:srgbClr>
                  </a:outerShdw>
                </a:effectLst>
                <a:latin typeface="Century" panose="02040604050505020304" pitchFamily="18" charset="0"/>
                <a:ea typeface="HanWangHeiLight" panose="02000500000000000000" pitchFamily="2" charset="-120"/>
              </a:rPr>
              <a:t>“</a:t>
            </a:r>
            <a:r>
              <a:rPr lang="en-US" sz="2600" b="1" i="1" dirty="0">
                <a:solidFill>
                  <a:srgbClr val="FFFF00"/>
                </a:solidFill>
                <a:effectLst>
                  <a:outerShdw blurRad="38100" dist="38100" dir="2700000" algn="tl">
                    <a:srgbClr val="000000">
                      <a:alpha val="43137"/>
                    </a:srgbClr>
                  </a:outerShdw>
                </a:effectLst>
                <a:latin typeface="Century" panose="02040604050505020304" pitchFamily="18" charset="0"/>
                <a:ea typeface="HanWangHeiLight" panose="02000500000000000000" pitchFamily="2" charset="-120"/>
              </a:rPr>
              <a:t>Do not be afraid” </a:t>
            </a:r>
            <a:endParaRPr lang="en-US" sz="2600" b="1" i="1" dirty="0" smtClean="0">
              <a:solidFill>
                <a:srgbClr val="FFFF00"/>
              </a:solidFill>
              <a:effectLst>
                <a:outerShdw blurRad="38100" dist="38100" dir="2700000" algn="tl">
                  <a:srgbClr val="000000">
                    <a:alpha val="43137"/>
                  </a:srgbClr>
                </a:outerShdw>
              </a:effectLst>
              <a:latin typeface="Century" panose="02040604050505020304" pitchFamily="18" charset="0"/>
              <a:ea typeface="HanWangHeiLight" panose="02000500000000000000" pitchFamily="2" charset="-120"/>
            </a:endParaRPr>
          </a:p>
          <a:p>
            <a:pPr algn="ctr"/>
            <a:r>
              <a:rPr lang="zh-TW" altLang="en-US" sz="2800" b="1" dirty="0" smtClean="0">
                <a:solidFill>
                  <a:schemeClr val="bg1"/>
                </a:solidFill>
                <a:effectLst>
                  <a:outerShdw blurRad="38100" dist="38100" dir="2700000" algn="tl">
                    <a:srgbClr val="000000">
                      <a:alpha val="43137"/>
                    </a:srgbClr>
                  </a:outerShdw>
                </a:effectLst>
                <a:latin typeface="HanWangMingMedium" panose="02020300000000000000" pitchFamily="18" charset="-120"/>
                <a:ea typeface="HanWangMingMedium" panose="02020300000000000000" pitchFamily="18" charset="-120"/>
              </a:rPr>
              <a:t>在</a:t>
            </a:r>
            <a:r>
              <a:rPr lang="zh-TW" altLang="en-US" sz="2800" b="1" dirty="0">
                <a:solidFill>
                  <a:schemeClr val="bg1"/>
                </a:solidFill>
                <a:effectLst>
                  <a:outerShdw blurRad="38100" dist="38100" dir="2700000" algn="tl">
                    <a:srgbClr val="000000">
                      <a:alpha val="43137"/>
                    </a:srgbClr>
                  </a:outerShdw>
                </a:effectLst>
                <a:latin typeface="HanWangMingMedium" panose="02020300000000000000" pitchFamily="18" charset="-120"/>
                <a:ea typeface="HanWangMingMedium" panose="02020300000000000000" pitchFamily="18" charset="-120"/>
              </a:rPr>
              <a:t>暴風雨</a:t>
            </a:r>
            <a:r>
              <a:rPr lang="zh-TW" altLang="en-US" sz="2800" b="1" dirty="0" smtClean="0">
                <a:solidFill>
                  <a:schemeClr val="bg1"/>
                </a:solidFill>
                <a:effectLst>
                  <a:outerShdw blurRad="38100" dist="38100" dir="2700000" algn="tl">
                    <a:srgbClr val="000000">
                      <a:alpha val="43137"/>
                    </a:srgbClr>
                  </a:outerShdw>
                </a:effectLst>
                <a:latin typeface="HanWangMingMedium" panose="02020300000000000000" pitchFamily="18" charset="-120"/>
                <a:ea typeface="HanWangMingMedium" panose="02020300000000000000" pitchFamily="18" charset="-120"/>
              </a:rPr>
              <a:t>中與耶穌會面</a:t>
            </a:r>
            <a:r>
              <a:rPr lang="en-US" altLang="zh-TW" sz="2800" b="1" dirty="0" smtClean="0">
                <a:solidFill>
                  <a:schemeClr val="bg1"/>
                </a:solidFill>
                <a:effectLst>
                  <a:outerShdw blurRad="38100" dist="38100" dir="2700000" algn="tl">
                    <a:srgbClr val="000000">
                      <a:alpha val="43137"/>
                    </a:srgbClr>
                  </a:outerShdw>
                </a:effectLst>
                <a:latin typeface="HanWangMingMedium" panose="02020300000000000000" pitchFamily="18" charset="-120"/>
                <a:ea typeface="HanWangMingMedium" panose="02020300000000000000" pitchFamily="18" charset="-120"/>
              </a:rPr>
              <a:t>-</a:t>
            </a:r>
          </a:p>
          <a:p>
            <a:pPr algn="ctr"/>
            <a:r>
              <a:rPr lang="en-US" altLang="zh-TW" sz="2800" b="1" dirty="0" smtClean="0">
                <a:solidFill>
                  <a:schemeClr val="bg1"/>
                </a:solidFill>
                <a:effectLst>
                  <a:outerShdw blurRad="38100" dist="38100" dir="2700000" algn="tl">
                    <a:srgbClr val="000000">
                      <a:alpha val="43137"/>
                    </a:srgbClr>
                  </a:outerShdw>
                </a:effectLst>
                <a:latin typeface="HanWangMingMedium" panose="02020300000000000000" pitchFamily="18" charset="-120"/>
                <a:ea typeface="HanWangMingMedium" panose="02020300000000000000" pitchFamily="18" charset="-120"/>
              </a:rPr>
              <a:t>“</a:t>
            </a:r>
            <a:r>
              <a:rPr lang="zh-TW" altLang="en-US" sz="2800" b="1" dirty="0" smtClean="0">
                <a:solidFill>
                  <a:schemeClr val="bg1"/>
                </a:solidFill>
                <a:effectLst>
                  <a:outerShdw blurRad="38100" dist="38100" dir="2700000" algn="tl">
                    <a:srgbClr val="000000">
                      <a:alpha val="43137"/>
                    </a:srgbClr>
                  </a:outerShdw>
                </a:effectLst>
                <a:latin typeface="HanWangMingMedium" panose="02020300000000000000" pitchFamily="18" charset="-120"/>
                <a:ea typeface="HanWangMingMedium" panose="02020300000000000000" pitchFamily="18" charset="-120"/>
              </a:rPr>
              <a:t>不要怕”</a:t>
            </a:r>
            <a:endParaRPr lang="en-US" sz="2800" b="1" dirty="0">
              <a:solidFill>
                <a:schemeClr val="bg1"/>
              </a:solidFill>
              <a:effectLst>
                <a:outerShdw blurRad="38100" dist="38100" dir="2700000" algn="tl">
                  <a:srgbClr val="000000">
                    <a:alpha val="43137"/>
                  </a:srgbClr>
                </a:outerShdw>
              </a:effectLst>
              <a:latin typeface="HanWangMingMedium" panose="02020300000000000000" pitchFamily="18" charset="-120"/>
              <a:ea typeface="HanWangMingMedium" panose="02020300000000000000" pitchFamily="18" charset="-120"/>
            </a:endParaRPr>
          </a:p>
        </p:txBody>
      </p:sp>
      <p:sp>
        <p:nvSpPr>
          <p:cNvPr id="7" name="Rectangle 6"/>
          <p:cNvSpPr/>
          <p:nvPr/>
        </p:nvSpPr>
        <p:spPr>
          <a:xfrm>
            <a:off x="292611" y="5691502"/>
            <a:ext cx="1682945" cy="584775"/>
          </a:xfrm>
          <a:prstGeom prst="rect">
            <a:avLst/>
          </a:prstGeom>
          <a:solidFill>
            <a:schemeClr val="accent1">
              <a:alpha val="45000"/>
            </a:schemeClr>
          </a:solidFill>
        </p:spPr>
        <p:txBody>
          <a:bodyPr wrap="square">
            <a:spAutoFit/>
          </a:bodyPr>
          <a:lstStyle/>
          <a:p>
            <a:r>
              <a:rPr lang="en-US" sz="1600" dirty="0">
                <a:solidFill>
                  <a:schemeClr val="bg1"/>
                </a:solidFill>
                <a:latin typeface="Century" panose="02040604050505020304" pitchFamily="18" charset="0"/>
              </a:rPr>
              <a:t>Pastor </a:t>
            </a:r>
            <a:r>
              <a:rPr lang="en-US" sz="1600" dirty="0" smtClean="0">
                <a:solidFill>
                  <a:schemeClr val="bg1"/>
                </a:solidFill>
                <a:latin typeface="Century" panose="02040604050505020304" pitchFamily="18" charset="0"/>
              </a:rPr>
              <a:t>Alex Liu</a:t>
            </a:r>
            <a:endParaRPr lang="en-US" sz="1600" dirty="0">
              <a:solidFill>
                <a:schemeClr val="bg1"/>
              </a:solidFill>
              <a:latin typeface="Century" panose="02040604050505020304" pitchFamily="18" charset="0"/>
            </a:endParaRPr>
          </a:p>
          <a:p>
            <a:r>
              <a:rPr lang="ja-JP" altLang="en-US" sz="1600" dirty="0">
                <a:solidFill>
                  <a:schemeClr val="bg1"/>
                </a:solidFill>
                <a:latin typeface="HanWangKaiMedium" panose="03000500000000000000" pitchFamily="66" charset="-120"/>
                <a:ea typeface="HanWangMingHeavy" panose="02020300000000000000" pitchFamily="18" charset="-120"/>
              </a:rPr>
              <a:t>劉以信 長老</a:t>
            </a:r>
          </a:p>
        </p:txBody>
      </p:sp>
    </p:spTree>
    <p:extLst>
      <p:ext uri="{BB962C8B-B14F-4D97-AF65-F5344CB8AC3E}">
        <p14:creationId xmlns:p14="http://schemas.microsoft.com/office/powerpoint/2010/main" val="1991994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150606" y="116558"/>
            <a:ext cx="8885817" cy="3108543"/>
          </a:xfrm>
          <a:prstGeom prst="rect">
            <a:avLst/>
          </a:prstGeom>
          <a:noFill/>
        </p:spPr>
        <p:txBody>
          <a:bodyPr wrap="square">
            <a:spAutoFit/>
          </a:bodyPr>
          <a:lstStyle/>
          <a:p>
            <a:r>
              <a:rPr lang="en-US" altLang="zh-TW" sz="2800" dirty="0">
                <a:solidFill>
                  <a:schemeClr val="accent2"/>
                </a:solidFill>
                <a:latin typeface="HanWangMingMedium" panose="02020300000000000000" pitchFamily="18" charset="-120"/>
                <a:ea typeface="HanWangMingMedium" panose="02020300000000000000" pitchFamily="18" charset="-120"/>
              </a:rPr>
              <a:t>32</a:t>
            </a:r>
            <a:r>
              <a:rPr lang="en-US" altLang="zh-TW" sz="2800" dirty="0">
                <a:solidFill>
                  <a:schemeClr val="tx2">
                    <a:lumMod val="75000"/>
                  </a:schemeClr>
                </a:solidFill>
                <a:latin typeface="HanWangMingMedium" panose="02020300000000000000" pitchFamily="18" charset="-120"/>
                <a:ea typeface="HanWangMingMedium" panose="02020300000000000000" pitchFamily="18" charset="-120"/>
              </a:rPr>
              <a:t> </a:t>
            </a:r>
            <a:r>
              <a:rPr lang="zh-TW" altLang="en-US" sz="2800" dirty="0" smtClean="0">
                <a:solidFill>
                  <a:schemeClr val="tx2">
                    <a:lumMod val="75000"/>
                  </a:schemeClr>
                </a:solidFill>
                <a:latin typeface="HanWangMingMedium" panose="02020300000000000000" pitchFamily="18" charset="-120"/>
                <a:ea typeface="HanWangMingMedium" panose="02020300000000000000" pitchFamily="18" charset="-120"/>
              </a:rPr>
              <a:t>他 們 </a:t>
            </a:r>
            <a:r>
              <a:rPr lang="zh-TW" altLang="en-US" sz="2800" dirty="0">
                <a:solidFill>
                  <a:schemeClr val="tx2">
                    <a:lumMod val="75000"/>
                  </a:schemeClr>
                </a:solidFill>
                <a:latin typeface="HanWangMingMedium" panose="02020300000000000000" pitchFamily="18" charset="-120"/>
                <a:ea typeface="HanWangMingMedium" panose="02020300000000000000" pitchFamily="18" charset="-120"/>
              </a:rPr>
              <a:t>上 了 船 ， 風 就 住 了 </a:t>
            </a:r>
            <a:r>
              <a:rPr lang="zh-TW" altLang="en-US" sz="2800" dirty="0" smtClean="0">
                <a:solidFill>
                  <a:schemeClr val="tx2">
                    <a:lumMod val="75000"/>
                  </a:schemeClr>
                </a:solidFill>
                <a:latin typeface="HanWangMingMedium" panose="02020300000000000000" pitchFamily="18" charset="-120"/>
                <a:ea typeface="HanWangMingMedium" panose="02020300000000000000" pitchFamily="18" charset="-120"/>
              </a:rPr>
              <a:t>。</a:t>
            </a:r>
            <a:r>
              <a:rPr lang="en-US" altLang="zh-TW" sz="2800" dirty="0" smtClean="0">
                <a:solidFill>
                  <a:schemeClr val="accent2"/>
                </a:solidFill>
                <a:latin typeface="HanWangMingMedium" panose="02020300000000000000" pitchFamily="18" charset="-120"/>
                <a:ea typeface="HanWangMingMedium" panose="02020300000000000000" pitchFamily="18" charset="-120"/>
              </a:rPr>
              <a:t>33 </a:t>
            </a:r>
            <a:r>
              <a:rPr lang="zh-TW" altLang="en-US" sz="2800" dirty="0">
                <a:solidFill>
                  <a:schemeClr val="tx2">
                    <a:lumMod val="75000"/>
                  </a:schemeClr>
                </a:solidFill>
                <a:latin typeface="HanWangMingMedium" panose="02020300000000000000" pitchFamily="18" charset="-120"/>
                <a:ea typeface="HanWangMingMedium" panose="02020300000000000000" pitchFamily="18" charset="-120"/>
              </a:rPr>
              <a:t>在 船 上 的 人 都 </a:t>
            </a:r>
            <a:r>
              <a:rPr lang="zh-TW" altLang="en-US" sz="2800" b="1" u="sng" dirty="0">
                <a:solidFill>
                  <a:schemeClr val="tx2">
                    <a:lumMod val="75000"/>
                  </a:schemeClr>
                </a:solidFill>
                <a:latin typeface="HanWangMingMedium" panose="02020300000000000000" pitchFamily="18" charset="-120"/>
                <a:ea typeface="HanWangMingMedium" panose="02020300000000000000" pitchFamily="18" charset="-120"/>
              </a:rPr>
              <a:t>拜 他</a:t>
            </a:r>
            <a:r>
              <a:rPr lang="zh-TW" altLang="en-US" sz="2800" dirty="0">
                <a:solidFill>
                  <a:schemeClr val="tx2">
                    <a:lumMod val="75000"/>
                  </a:schemeClr>
                </a:solidFill>
                <a:latin typeface="HanWangMingMedium" panose="02020300000000000000" pitchFamily="18" charset="-120"/>
                <a:ea typeface="HanWangMingMedium" panose="02020300000000000000" pitchFamily="18" charset="-120"/>
              </a:rPr>
              <a:t> ， 說 ： 你 真 是 神 的 兒 子 了 </a:t>
            </a:r>
            <a:r>
              <a:rPr lang="zh-TW" altLang="en-US" sz="2800" dirty="0" smtClean="0">
                <a:solidFill>
                  <a:schemeClr val="tx2">
                    <a:lumMod val="75000"/>
                  </a:schemeClr>
                </a:solidFill>
                <a:latin typeface="HanWangMingMedium" panose="02020300000000000000" pitchFamily="18" charset="-120"/>
                <a:ea typeface="HanWangMingMedium" panose="02020300000000000000" pitchFamily="18" charset="-120"/>
              </a:rPr>
              <a:t>。</a:t>
            </a:r>
            <a:endParaRPr lang="en-US" altLang="zh-TW" sz="2800" dirty="0" smtClean="0">
              <a:solidFill>
                <a:schemeClr val="tx2">
                  <a:lumMod val="75000"/>
                </a:schemeClr>
              </a:solidFill>
              <a:latin typeface="HanWangMingMedium" panose="02020300000000000000" pitchFamily="18" charset="-120"/>
              <a:ea typeface="HanWangMingMedium" panose="02020300000000000000" pitchFamily="18" charset="-120"/>
            </a:endParaRPr>
          </a:p>
          <a:p>
            <a:r>
              <a:rPr lang="en-US" altLang="zh-TW" sz="2800" dirty="0" smtClean="0">
                <a:solidFill>
                  <a:schemeClr val="tx2">
                    <a:lumMod val="75000"/>
                  </a:schemeClr>
                </a:solidFill>
                <a:latin typeface="HanWangMingMedium" panose="02020300000000000000" pitchFamily="18" charset="-120"/>
                <a:ea typeface="HanWangMingMedium" panose="02020300000000000000" pitchFamily="18" charset="-120"/>
              </a:rPr>
              <a:t>- </a:t>
            </a:r>
            <a:r>
              <a:rPr lang="zh-TW" altLang="en-US" sz="2800" dirty="0">
                <a:solidFill>
                  <a:schemeClr val="accent2"/>
                </a:solidFill>
                <a:latin typeface="HanWangMingMedium" panose="02020300000000000000" pitchFamily="18" charset="-120"/>
                <a:ea typeface="HanWangMingMedium" panose="02020300000000000000" pitchFamily="18" charset="-120"/>
              </a:rPr>
              <a:t>馬 太 福 音 </a:t>
            </a:r>
            <a:r>
              <a:rPr lang="en-US" altLang="zh-TW" sz="2800" dirty="0">
                <a:solidFill>
                  <a:schemeClr val="accent2"/>
                </a:solidFill>
                <a:latin typeface="HanWangMingMedium" panose="02020300000000000000" pitchFamily="18" charset="-120"/>
                <a:ea typeface="HanWangMingMedium" panose="02020300000000000000" pitchFamily="18" charset="-120"/>
              </a:rPr>
              <a:t>14:32-33</a:t>
            </a:r>
          </a:p>
          <a:p>
            <a:endParaRPr lang="en-US" altLang="zh-TW" sz="2800" dirty="0">
              <a:solidFill>
                <a:schemeClr val="tx2">
                  <a:lumMod val="75000"/>
                </a:schemeClr>
              </a:solidFill>
              <a:latin typeface="HanWangMingHeavy" panose="02020300000000000000" pitchFamily="18" charset="-120"/>
              <a:ea typeface="HanWangMingHeavy" panose="02020300000000000000" pitchFamily="18" charset="-120"/>
            </a:endParaRPr>
          </a:p>
          <a:p>
            <a:r>
              <a:rPr lang="en-US" altLang="zh-TW" sz="2800" dirty="0" smtClean="0">
                <a:solidFill>
                  <a:schemeClr val="accent2"/>
                </a:solidFill>
                <a:latin typeface="Century" panose="02040604050505020304" pitchFamily="18" charset="0"/>
                <a:ea typeface="HanWangMingHeavy" panose="02020300000000000000" pitchFamily="18" charset="-120"/>
              </a:rPr>
              <a:t>32</a:t>
            </a:r>
            <a:r>
              <a:rPr lang="en-US" altLang="zh-TW" sz="2800" dirty="0" smtClean="0">
                <a:solidFill>
                  <a:schemeClr val="tx2">
                    <a:lumMod val="75000"/>
                  </a:schemeClr>
                </a:solidFill>
                <a:latin typeface="Century" panose="02040604050505020304" pitchFamily="18" charset="0"/>
                <a:ea typeface="HanWangMingHeavy" panose="02020300000000000000" pitchFamily="18" charset="-120"/>
              </a:rPr>
              <a:t> </a:t>
            </a:r>
            <a:r>
              <a:rPr lang="en-US" altLang="zh-TW" sz="2800" dirty="0">
                <a:solidFill>
                  <a:schemeClr val="tx2">
                    <a:lumMod val="75000"/>
                  </a:schemeClr>
                </a:solidFill>
                <a:latin typeface="Century" panose="02040604050505020304" pitchFamily="18" charset="0"/>
                <a:ea typeface="HanWangMingHeavy" panose="02020300000000000000" pitchFamily="18" charset="-120"/>
              </a:rPr>
              <a:t>And when they got into the boat, the wind ceased. </a:t>
            </a:r>
            <a:r>
              <a:rPr lang="en-US" altLang="zh-TW" sz="2800" dirty="0">
                <a:solidFill>
                  <a:schemeClr val="accent2"/>
                </a:solidFill>
                <a:latin typeface="Century" panose="02040604050505020304" pitchFamily="18" charset="0"/>
                <a:ea typeface="HanWangMingHeavy" panose="02020300000000000000" pitchFamily="18" charset="-120"/>
              </a:rPr>
              <a:t>33 </a:t>
            </a:r>
            <a:r>
              <a:rPr lang="en-US" altLang="zh-TW" sz="2800" dirty="0">
                <a:solidFill>
                  <a:schemeClr val="tx2">
                    <a:lumMod val="75000"/>
                  </a:schemeClr>
                </a:solidFill>
                <a:latin typeface="Century" panose="02040604050505020304" pitchFamily="18" charset="0"/>
                <a:ea typeface="HanWangMingHeavy" panose="02020300000000000000" pitchFamily="18" charset="-120"/>
              </a:rPr>
              <a:t>And those in the boat </a:t>
            </a:r>
            <a:r>
              <a:rPr lang="en-US" altLang="zh-TW" sz="2800" b="1" u="sng" dirty="0">
                <a:solidFill>
                  <a:schemeClr val="tx2">
                    <a:lumMod val="75000"/>
                  </a:schemeClr>
                </a:solidFill>
                <a:latin typeface="Century" panose="02040604050505020304" pitchFamily="18" charset="0"/>
                <a:ea typeface="HanWangMingHeavy" panose="02020300000000000000" pitchFamily="18" charset="-120"/>
              </a:rPr>
              <a:t>worshiped</a:t>
            </a:r>
            <a:r>
              <a:rPr lang="en-US" altLang="zh-TW" sz="2800" dirty="0">
                <a:solidFill>
                  <a:schemeClr val="tx2">
                    <a:lumMod val="75000"/>
                  </a:schemeClr>
                </a:solidFill>
                <a:latin typeface="Century" panose="02040604050505020304" pitchFamily="18" charset="0"/>
                <a:ea typeface="HanWangMingHeavy" panose="02020300000000000000" pitchFamily="18" charset="-120"/>
              </a:rPr>
              <a:t> him, saying, “Truly you are the Son of God.” - </a:t>
            </a:r>
            <a:r>
              <a:rPr lang="en-US" altLang="zh-TW" sz="2800" dirty="0">
                <a:solidFill>
                  <a:schemeClr val="accent2"/>
                </a:solidFill>
                <a:latin typeface="Century" panose="02040604050505020304" pitchFamily="18" charset="0"/>
                <a:ea typeface="HanWangMingHeavy" panose="02020300000000000000" pitchFamily="18" charset="-120"/>
              </a:rPr>
              <a:t>Matthew 14:32-33</a:t>
            </a:r>
            <a:endParaRPr lang="en-US" sz="2800" dirty="0">
              <a:solidFill>
                <a:schemeClr val="accent2"/>
              </a:solidFill>
              <a:latin typeface="Century" panose="02040604050505020304" pitchFamily="18" charset="0"/>
            </a:endParaRPr>
          </a:p>
        </p:txBody>
      </p:sp>
    </p:spTree>
    <p:extLst>
      <p:ext uri="{BB962C8B-B14F-4D97-AF65-F5344CB8AC3E}">
        <p14:creationId xmlns:p14="http://schemas.microsoft.com/office/powerpoint/2010/main" val="2915987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150606" y="116558"/>
            <a:ext cx="8885817" cy="6555641"/>
          </a:xfrm>
          <a:prstGeom prst="rect">
            <a:avLst/>
          </a:prstGeom>
          <a:noFill/>
        </p:spPr>
        <p:txBody>
          <a:bodyPr wrap="square">
            <a:spAutoFit/>
          </a:bodyPr>
          <a:lstStyle/>
          <a:p>
            <a:r>
              <a:rPr lang="en-US" altLang="zh-TW" sz="2800" dirty="0">
                <a:solidFill>
                  <a:schemeClr val="accent2">
                    <a:lumMod val="75000"/>
                  </a:schemeClr>
                </a:solidFill>
                <a:latin typeface="HanWangMingMedium" panose="02020300000000000000" pitchFamily="18" charset="-120"/>
                <a:ea typeface="HanWangMingMedium" panose="02020300000000000000" pitchFamily="18" charset="-120"/>
              </a:rPr>
              <a:t>22</a:t>
            </a:r>
            <a:r>
              <a:rPr lang="en-US" altLang="zh-TW" sz="2800" dirty="0">
                <a:solidFill>
                  <a:schemeClr val="tx2">
                    <a:lumMod val="75000"/>
                  </a:schemeClr>
                </a:solidFill>
                <a:latin typeface="HanWangMingMedium" panose="02020300000000000000" pitchFamily="18" charset="-120"/>
                <a:ea typeface="HanWangMingMedium" panose="02020300000000000000" pitchFamily="18" charset="-120"/>
              </a:rPr>
              <a:t> </a:t>
            </a:r>
            <a:r>
              <a:rPr lang="zh-TW" altLang="en-US" sz="2800" u="sng" dirty="0">
                <a:solidFill>
                  <a:schemeClr val="tx2">
                    <a:lumMod val="75000"/>
                  </a:schemeClr>
                </a:solidFill>
                <a:latin typeface="HanWangMingMedium" panose="02020300000000000000" pitchFamily="18" charset="-120"/>
                <a:ea typeface="HanWangMingMedium" panose="02020300000000000000" pitchFamily="18" charset="-120"/>
              </a:rPr>
              <a:t>耶 穌 隨 即 催 門 徒 上 船 </a:t>
            </a:r>
            <a:r>
              <a:rPr lang="zh-TW" altLang="en-US" sz="2800" dirty="0">
                <a:solidFill>
                  <a:schemeClr val="tx2">
                    <a:lumMod val="75000"/>
                  </a:schemeClr>
                </a:solidFill>
                <a:latin typeface="HanWangMingMedium" panose="02020300000000000000" pitchFamily="18" charset="-120"/>
                <a:ea typeface="HanWangMingMedium" panose="02020300000000000000" pitchFamily="18" charset="-120"/>
              </a:rPr>
              <a:t>， 先 渡 到 那 邊 去 ， 等 他 叫 眾 人 散 開 </a:t>
            </a:r>
            <a:r>
              <a:rPr lang="zh-TW" altLang="en-US" sz="2800" dirty="0" smtClean="0">
                <a:solidFill>
                  <a:schemeClr val="tx2">
                    <a:lumMod val="75000"/>
                  </a:schemeClr>
                </a:solidFill>
                <a:latin typeface="HanWangMingMedium" panose="02020300000000000000" pitchFamily="18" charset="-120"/>
                <a:ea typeface="HanWangMingMedium" panose="02020300000000000000" pitchFamily="18" charset="-120"/>
              </a:rPr>
              <a:t>。</a:t>
            </a:r>
            <a:r>
              <a:rPr lang="en-US" altLang="zh-TW" sz="2800" dirty="0" smtClean="0">
                <a:solidFill>
                  <a:schemeClr val="accent2">
                    <a:lumMod val="75000"/>
                  </a:schemeClr>
                </a:solidFill>
                <a:latin typeface="HanWangMingMedium" panose="02020300000000000000" pitchFamily="18" charset="-120"/>
                <a:ea typeface="HanWangMingMedium" panose="02020300000000000000" pitchFamily="18" charset="-120"/>
              </a:rPr>
              <a:t>23</a:t>
            </a:r>
            <a:r>
              <a:rPr lang="en-US" altLang="zh-TW" sz="2800" dirty="0" smtClean="0">
                <a:solidFill>
                  <a:schemeClr val="tx2">
                    <a:lumMod val="75000"/>
                  </a:schemeClr>
                </a:solidFill>
                <a:latin typeface="HanWangMingMedium" panose="02020300000000000000" pitchFamily="18" charset="-120"/>
                <a:ea typeface="HanWangMingMedium" panose="02020300000000000000" pitchFamily="18" charset="-120"/>
              </a:rPr>
              <a:t> </a:t>
            </a:r>
            <a:r>
              <a:rPr lang="zh-TW" altLang="en-US" sz="2800" dirty="0">
                <a:solidFill>
                  <a:schemeClr val="tx2">
                    <a:lumMod val="75000"/>
                  </a:schemeClr>
                </a:solidFill>
                <a:latin typeface="HanWangMingMedium" panose="02020300000000000000" pitchFamily="18" charset="-120"/>
                <a:ea typeface="HanWangMingMedium" panose="02020300000000000000" pitchFamily="18" charset="-120"/>
              </a:rPr>
              <a:t>散 了 眾 人 以 後 ， 他 就 獨 自 上 山 去 禱 告 。 到 了 晚 上 ， 只 有 他 一 人 在 那 裡 </a:t>
            </a:r>
            <a:r>
              <a:rPr lang="zh-TW" altLang="en-US" sz="2800" dirty="0" smtClean="0">
                <a:solidFill>
                  <a:schemeClr val="tx2">
                    <a:lumMod val="75000"/>
                  </a:schemeClr>
                </a:solidFill>
                <a:latin typeface="HanWangMingMedium" panose="02020300000000000000" pitchFamily="18" charset="-120"/>
                <a:ea typeface="HanWangMingMedium" panose="02020300000000000000" pitchFamily="18" charset="-120"/>
              </a:rPr>
              <a:t>。</a:t>
            </a:r>
            <a:r>
              <a:rPr lang="en-US" altLang="zh-TW" sz="2800" dirty="0" smtClean="0">
                <a:solidFill>
                  <a:schemeClr val="accent2">
                    <a:lumMod val="75000"/>
                  </a:schemeClr>
                </a:solidFill>
                <a:latin typeface="HanWangMingMedium" panose="02020300000000000000" pitchFamily="18" charset="-120"/>
                <a:ea typeface="HanWangMingMedium" panose="02020300000000000000" pitchFamily="18" charset="-120"/>
              </a:rPr>
              <a:t>24</a:t>
            </a:r>
            <a:r>
              <a:rPr lang="en-US" altLang="zh-TW" sz="2800" dirty="0" smtClean="0">
                <a:solidFill>
                  <a:schemeClr val="tx2">
                    <a:lumMod val="75000"/>
                  </a:schemeClr>
                </a:solidFill>
                <a:latin typeface="HanWangMingMedium" panose="02020300000000000000" pitchFamily="18" charset="-120"/>
                <a:ea typeface="HanWangMingMedium" panose="02020300000000000000" pitchFamily="18" charset="-120"/>
              </a:rPr>
              <a:t> </a:t>
            </a:r>
            <a:r>
              <a:rPr lang="zh-TW" altLang="en-US" sz="2800" dirty="0">
                <a:solidFill>
                  <a:schemeClr val="tx2">
                    <a:lumMod val="75000"/>
                  </a:schemeClr>
                </a:solidFill>
                <a:latin typeface="HanWangMingMedium" panose="02020300000000000000" pitchFamily="18" charset="-120"/>
                <a:ea typeface="HanWangMingMedium" panose="02020300000000000000" pitchFamily="18" charset="-120"/>
              </a:rPr>
              <a:t>那 時 船 在 海 中 ， </a:t>
            </a:r>
            <a:r>
              <a:rPr lang="zh-TW" altLang="en-US" sz="2800" u="sng" dirty="0">
                <a:solidFill>
                  <a:schemeClr val="tx2">
                    <a:lumMod val="75000"/>
                  </a:schemeClr>
                </a:solidFill>
                <a:latin typeface="HanWangMingMedium" panose="02020300000000000000" pitchFamily="18" charset="-120"/>
                <a:ea typeface="HanWangMingMedium" panose="02020300000000000000" pitchFamily="18" charset="-120"/>
              </a:rPr>
              <a:t>因 風 不 順 ， 被 浪 搖 撼 </a:t>
            </a:r>
            <a:r>
              <a:rPr lang="zh-TW" altLang="en-US" sz="2800" u="sng" dirty="0" smtClean="0">
                <a:solidFill>
                  <a:schemeClr val="tx2">
                    <a:lumMod val="75000"/>
                  </a:schemeClr>
                </a:solidFill>
                <a:latin typeface="HanWangMingMedium" panose="02020300000000000000" pitchFamily="18" charset="-120"/>
                <a:ea typeface="HanWangMingMedium" panose="02020300000000000000" pitchFamily="18" charset="-120"/>
              </a:rPr>
              <a:t>。</a:t>
            </a:r>
            <a:endParaRPr lang="en-US" altLang="zh-TW" sz="2800" u="sng" dirty="0" smtClean="0">
              <a:solidFill>
                <a:schemeClr val="tx2">
                  <a:lumMod val="75000"/>
                </a:schemeClr>
              </a:solidFill>
              <a:latin typeface="HanWangMingMedium" panose="02020300000000000000" pitchFamily="18" charset="-120"/>
              <a:ea typeface="HanWangMingMedium" panose="02020300000000000000" pitchFamily="18" charset="-120"/>
            </a:endParaRPr>
          </a:p>
          <a:p>
            <a:r>
              <a:rPr lang="en-US" altLang="zh-TW" sz="2800" dirty="0" smtClean="0">
                <a:solidFill>
                  <a:schemeClr val="tx2">
                    <a:lumMod val="75000"/>
                  </a:schemeClr>
                </a:solidFill>
                <a:latin typeface="HanWangMingMedium" panose="02020300000000000000" pitchFamily="18" charset="-120"/>
                <a:ea typeface="HanWangMingMedium" panose="02020300000000000000" pitchFamily="18" charset="-120"/>
              </a:rPr>
              <a:t>-</a:t>
            </a:r>
            <a:r>
              <a:rPr lang="zh-TW" altLang="en-US" sz="2800" dirty="0">
                <a:solidFill>
                  <a:schemeClr val="accent2">
                    <a:lumMod val="75000"/>
                  </a:schemeClr>
                </a:solidFill>
                <a:latin typeface="HanWangMingMedium" panose="02020300000000000000" pitchFamily="18" charset="-120"/>
                <a:ea typeface="HanWangMingMedium" panose="02020300000000000000" pitchFamily="18" charset="-120"/>
              </a:rPr>
              <a:t>馬 太 福 音 </a:t>
            </a:r>
            <a:r>
              <a:rPr lang="en-US" altLang="zh-TW" sz="2800" dirty="0">
                <a:solidFill>
                  <a:schemeClr val="accent2">
                    <a:lumMod val="75000"/>
                  </a:schemeClr>
                </a:solidFill>
                <a:latin typeface="HanWangMingMedium" panose="02020300000000000000" pitchFamily="18" charset="-120"/>
                <a:ea typeface="HanWangMingMedium" panose="02020300000000000000" pitchFamily="18" charset="-120"/>
              </a:rPr>
              <a:t>14:22-24</a:t>
            </a:r>
          </a:p>
          <a:p>
            <a:endParaRPr lang="en-US" altLang="zh-TW" sz="2800" dirty="0">
              <a:solidFill>
                <a:schemeClr val="tx2">
                  <a:lumMod val="75000"/>
                </a:schemeClr>
              </a:solidFill>
              <a:latin typeface="HanWangMingHeavy" panose="02020300000000000000" pitchFamily="18" charset="-120"/>
              <a:ea typeface="HanWangMingHeavy" panose="02020300000000000000" pitchFamily="18" charset="-120"/>
            </a:endParaRPr>
          </a:p>
          <a:p>
            <a:r>
              <a:rPr lang="en-US" altLang="zh-TW" sz="2800" dirty="0">
                <a:solidFill>
                  <a:schemeClr val="accent2">
                    <a:lumMod val="75000"/>
                  </a:schemeClr>
                </a:solidFill>
                <a:latin typeface="Century" panose="02040604050505020304" pitchFamily="18" charset="0"/>
                <a:ea typeface="HanWangMingHeavy" panose="02020300000000000000" pitchFamily="18" charset="-120"/>
              </a:rPr>
              <a:t>22</a:t>
            </a:r>
            <a:r>
              <a:rPr lang="en-US" altLang="zh-TW" sz="2800" dirty="0">
                <a:solidFill>
                  <a:schemeClr val="tx2">
                    <a:lumMod val="75000"/>
                  </a:schemeClr>
                </a:solidFill>
                <a:latin typeface="Century" panose="02040604050505020304" pitchFamily="18" charset="0"/>
                <a:ea typeface="HanWangMingHeavy" panose="02020300000000000000" pitchFamily="18" charset="-120"/>
              </a:rPr>
              <a:t> Immediately </a:t>
            </a:r>
            <a:r>
              <a:rPr lang="en-US" altLang="zh-TW" sz="2800" u="sng" dirty="0">
                <a:solidFill>
                  <a:schemeClr val="tx2">
                    <a:lumMod val="75000"/>
                  </a:schemeClr>
                </a:solidFill>
                <a:latin typeface="Century" panose="02040604050505020304" pitchFamily="18" charset="0"/>
                <a:ea typeface="HanWangMingHeavy" panose="02020300000000000000" pitchFamily="18" charset="-120"/>
              </a:rPr>
              <a:t>he made the disciples get into the boat and go</a:t>
            </a:r>
            <a:r>
              <a:rPr lang="en-US" altLang="zh-TW" sz="2800" dirty="0">
                <a:solidFill>
                  <a:schemeClr val="tx2">
                    <a:lumMod val="75000"/>
                  </a:schemeClr>
                </a:solidFill>
                <a:latin typeface="Century" panose="02040604050505020304" pitchFamily="18" charset="0"/>
                <a:ea typeface="HanWangMingHeavy" panose="02020300000000000000" pitchFamily="18" charset="-120"/>
              </a:rPr>
              <a:t> before him to the other side, while he dismissed the crowds. </a:t>
            </a:r>
            <a:r>
              <a:rPr lang="en-US" altLang="zh-TW" sz="2800" dirty="0">
                <a:solidFill>
                  <a:schemeClr val="accent2">
                    <a:lumMod val="75000"/>
                  </a:schemeClr>
                </a:solidFill>
                <a:latin typeface="Century" panose="02040604050505020304" pitchFamily="18" charset="0"/>
                <a:ea typeface="HanWangMingHeavy" panose="02020300000000000000" pitchFamily="18" charset="-120"/>
              </a:rPr>
              <a:t>23</a:t>
            </a:r>
            <a:r>
              <a:rPr lang="en-US" altLang="zh-TW" sz="2800" dirty="0">
                <a:solidFill>
                  <a:schemeClr val="tx2">
                    <a:lumMod val="75000"/>
                  </a:schemeClr>
                </a:solidFill>
                <a:latin typeface="Century" panose="02040604050505020304" pitchFamily="18" charset="0"/>
                <a:ea typeface="HanWangMingHeavy" panose="02020300000000000000" pitchFamily="18" charset="-120"/>
              </a:rPr>
              <a:t> And after he had dismissed the crowds, he went up on the mountain by himself to pray. When evening came, he was there alone, </a:t>
            </a:r>
            <a:r>
              <a:rPr lang="en-US" altLang="zh-TW" sz="2800" dirty="0">
                <a:solidFill>
                  <a:schemeClr val="accent2">
                    <a:lumMod val="75000"/>
                  </a:schemeClr>
                </a:solidFill>
                <a:latin typeface="Century" panose="02040604050505020304" pitchFamily="18" charset="0"/>
                <a:ea typeface="HanWangMingHeavy" panose="02020300000000000000" pitchFamily="18" charset="-120"/>
              </a:rPr>
              <a:t>24</a:t>
            </a:r>
            <a:r>
              <a:rPr lang="en-US" altLang="zh-TW" sz="2800" dirty="0">
                <a:solidFill>
                  <a:schemeClr val="tx2">
                    <a:lumMod val="75000"/>
                  </a:schemeClr>
                </a:solidFill>
                <a:latin typeface="Century" panose="02040604050505020304" pitchFamily="18" charset="0"/>
                <a:ea typeface="HanWangMingHeavy" panose="02020300000000000000" pitchFamily="18" charset="-120"/>
              </a:rPr>
              <a:t> but the boat by this time was a long </a:t>
            </a:r>
            <a:r>
              <a:rPr lang="en-US" altLang="zh-TW" sz="2800" dirty="0" smtClean="0">
                <a:solidFill>
                  <a:schemeClr val="tx2">
                    <a:lumMod val="75000"/>
                  </a:schemeClr>
                </a:solidFill>
                <a:latin typeface="Century" panose="02040604050505020304" pitchFamily="18" charset="0"/>
                <a:ea typeface="HanWangMingHeavy" panose="02020300000000000000" pitchFamily="18" charset="-120"/>
              </a:rPr>
              <a:t>way </a:t>
            </a:r>
            <a:r>
              <a:rPr lang="en-US" altLang="zh-TW" sz="2800" dirty="0">
                <a:solidFill>
                  <a:schemeClr val="tx2">
                    <a:lumMod val="75000"/>
                  </a:schemeClr>
                </a:solidFill>
                <a:latin typeface="Century" panose="02040604050505020304" pitchFamily="18" charset="0"/>
                <a:ea typeface="HanWangMingHeavy" panose="02020300000000000000" pitchFamily="18" charset="-120"/>
              </a:rPr>
              <a:t>from the land</a:t>
            </a:r>
            <a:r>
              <a:rPr lang="en-US" altLang="zh-TW" sz="2800" dirty="0" smtClean="0">
                <a:solidFill>
                  <a:schemeClr val="tx2">
                    <a:lumMod val="75000"/>
                  </a:schemeClr>
                </a:solidFill>
                <a:latin typeface="Century" panose="02040604050505020304" pitchFamily="18" charset="0"/>
                <a:ea typeface="HanWangMingHeavy" panose="02020300000000000000" pitchFamily="18" charset="-120"/>
              </a:rPr>
              <a:t>, </a:t>
            </a:r>
            <a:r>
              <a:rPr lang="en-US" altLang="zh-TW" sz="2800" u="sng" dirty="0">
                <a:solidFill>
                  <a:schemeClr val="tx2">
                    <a:lumMod val="75000"/>
                  </a:schemeClr>
                </a:solidFill>
                <a:latin typeface="Century" panose="02040604050505020304" pitchFamily="18" charset="0"/>
                <a:ea typeface="HanWangMingHeavy" panose="02020300000000000000" pitchFamily="18" charset="-120"/>
              </a:rPr>
              <a:t>beaten by the waves, for the wind was against them. </a:t>
            </a:r>
            <a:r>
              <a:rPr lang="en-US" altLang="zh-TW" sz="2800" dirty="0" smtClean="0">
                <a:solidFill>
                  <a:schemeClr val="tx2">
                    <a:lumMod val="75000"/>
                  </a:schemeClr>
                </a:solidFill>
                <a:latin typeface="Century" panose="02040604050505020304" pitchFamily="18" charset="0"/>
                <a:ea typeface="HanWangMingHeavy" panose="02020300000000000000" pitchFamily="18" charset="-120"/>
              </a:rPr>
              <a:t>- </a:t>
            </a:r>
            <a:r>
              <a:rPr lang="en-US" altLang="zh-TW" sz="2800" dirty="0">
                <a:solidFill>
                  <a:schemeClr val="accent2">
                    <a:lumMod val="75000"/>
                  </a:schemeClr>
                </a:solidFill>
                <a:latin typeface="Century" panose="02040604050505020304" pitchFamily="18" charset="0"/>
                <a:ea typeface="HanWangMingHeavy" panose="02020300000000000000" pitchFamily="18" charset="-120"/>
              </a:rPr>
              <a:t>Matthew 14:22-24</a:t>
            </a:r>
            <a:endParaRPr lang="en-US" sz="2800" dirty="0">
              <a:solidFill>
                <a:schemeClr val="accent2">
                  <a:lumMod val="75000"/>
                </a:schemeClr>
              </a:solidFill>
              <a:latin typeface="Century" panose="02040604050505020304" pitchFamily="18" charset="0"/>
            </a:endParaRPr>
          </a:p>
        </p:txBody>
      </p:sp>
    </p:spTree>
    <p:extLst>
      <p:ext uri="{BB962C8B-B14F-4D97-AF65-F5344CB8AC3E}">
        <p14:creationId xmlns:p14="http://schemas.microsoft.com/office/powerpoint/2010/main" val="155116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150606" y="116558"/>
            <a:ext cx="8885817" cy="3046988"/>
          </a:xfrm>
          <a:prstGeom prst="rect">
            <a:avLst/>
          </a:prstGeom>
          <a:noFill/>
        </p:spPr>
        <p:txBody>
          <a:bodyPr wrap="square">
            <a:spAutoFit/>
          </a:bodyPr>
          <a:lstStyle/>
          <a:p>
            <a:r>
              <a:rPr lang="zh-TW" altLang="en-US" sz="3200" b="1" i="1" dirty="0">
                <a:solidFill>
                  <a:schemeClr val="bg1"/>
                </a:solidFill>
                <a:latin typeface="HanWangMingMedium" panose="02020300000000000000" pitchFamily="18" charset="-120"/>
                <a:ea typeface="HanWangMingMedium" panose="02020300000000000000" pitchFamily="18" charset="-120"/>
              </a:rPr>
              <a:t>耶穌帶領跟隨者進入風雨如磐的海洋並非總是要證明他</a:t>
            </a:r>
            <a:r>
              <a:rPr lang="zh-TW" altLang="en-US" sz="3200" b="1" i="1" dirty="0" smtClean="0">
                <a:solidFill>
                  <a:schemeClr val="bg1"/>
                </a:solidFill>
                <a:latin typeface="HanWangMingMedium" panose="02020300000000000000" pitchFamily="18" charset="-120"/>
                <a:ea typeface="HanWangMingMedium" panose="02020300000000000000" pitchFamily="18" charset="-120"/>
              </a:rPr>
              <a:t>們的</a:t>
            </a:r>
            <a:r>
              <a:rPr lang="zh-TW" altLang="en-US" sz="3200" b="1" i="1" dirty="0">
                <a:solidFill>
                  <a:schemeClr val="bg1"/>
                </a:solidFill>
                <a:latin typeface="HanWangMingMedium" panose="02020300000000000000" pitchFamily="18" charset="-120"/>
                <a:ea typeface="HanWangMingMedium" panose="02020300000000000000" pitchFamily="18" charset="-120"/>
              </a:rPr>
              <a:t>信心</a:t>
            </a:r>
            <a:r>
              <a:rPr lang="en-US" altLang="zh-TW" sz="3200" b="1" i="1" dirty="0">
                <a:solidFill>
                  <a:schemeClr val="bg1"/>
                </a:solidFill>
                <a:latin typeface="HanWangMingMedium" panose="02020300000000000000" pitchFamily="18" charset="-120"/>
                <a:ea typeface="HanWangMingMedium" panose="02020300000000000000" pitchFamily="18" charset="-120"/>
              </a:rPr>
              <a:t>, </a:t>
            </a:r>
            <a:r>
              <a:rPr lang="zh-TW" altLang="en-US" sz="3200" b="1" i="1" dirty="0">
                <a:solidFill>
                  <a:schemeClr val="bg1"/>
                </a:solidFill>
                <a:latin typeface="HanWangMingMedium" panose="02020300000000000000" pitchFamily="18" charset="-120"/>
                <a:ea typeface="HanWangMingMedium" panose="02020300000000000000" pitchFamily="18" charset="-120"/>
              </a:rPr>
              <a:t>而往往是要建立他們的信心</a:t>
            </a:r>
            <a:r>
              <a:rPr lang="zh-TW" altLang="en-US" sz="3200" b="1" i="1" dirty="0" smtClean="0">
                <a:solidFill>
                  <a:schemeClr val="bg1"/>
                </a:solidFill>
                <a:latin typeface="HanWangMingMedium" panose="02020300000000000000" pitchFamily="18" charset="-120"/>
                <a:ea typeface="HanWangMingMedium" panose="02020300000000000000" pitchFamily="18" charset="-120"/>
              </a:rPr>
              <a:t>。</a:t>
            </a:r>
            <a:endParaRPr lang="en-US" altLang="zh-TW" sz="3200" b="1" i="1" dirty="0" smtClean="0">
              <a:solidFill>
                <a:schemeClr val="bg1"/>
              </a:solidFill>
              <a:latin typeface="HanWangMingMedium" panose="02020300000000000000" pitchFamily="18" charset="-120"/>
              <a:ea typeface="HanWangMingMedium" panose="02020300000000000000" pitchFamily="18" charset="-120"/>
            </a:endParaRPr>
          </a:p>
          <a:p>
            <a:endParaRPr lang="en-US" altLang="zh-TW" sz="3200" b="1" i="1" dirty="0">
              <a:solidFill>
                <a:schemeClr val="bg1"/>
              </a:solidFill>
              <a:latin typeface="HanWangMingHeavy" panose="02020300000000000000" pitchFamily="18" charset="-120"/>
              <a:ea typeface="HanWangMingHeavy" panose="02020300000000000000" pitchFamily="18" charset="-120"/>
            </a:endParaRPr>
          </a:p>
          <a:p>
            <a:r>
              <a:rPr lang="en-US" altLang="zh-TW" sz="3200" b="1" i="1" dirty="0">
                <a:solidFill>
                  <a:schemeClr val="bg1"/>
                </a:solidFill>
                <a:latin typeface="Century" panose="02040604050505020304" pitchFamily="18" charset="0"/>
                <a:ea typeface="HanWangMingHeavy" panose="02020300000000000000" pitchFamily="18" charset="-120"/>
              </a:rPr>
              <a:t>Jesus leads his followers into stormy seas - not always to prove their faith, but oftentimes to build their faith.</a:t>
            </a:r>
            <a:endParaRPr lang="en-US" sz="3200" b="1" i="1" dirty="0">
              <a:solidFill>
                <a:schemeClr val="bg1"/>
              </a:solidFill>
              <a:latin typeface="Century" panose="02040604050505020304" pitchFamily="18" charset="0"/>
            </a:endParaRPr>
          </a:p>
        </p:txBody>
      </p:sp>
    </p:spTree>
    <p:extLst>
      <p:ext uri="{BB962C8B-B14F-4D97-AF65-F5344CB8AC3E}">
        <p14:creationId xmlns:p14="http://schemas.microsoft.com/office/powerpoint/2010/main" val="295968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150606" y="116558"/>
            <a:ext cx="8885817" cy="3046988"/>
          </a:xfrm>
          <a:prstGeom prst="rect">
            <a:avLst/>
          </a:prstGeom>
          <a:noFill/>
        </p:spPr>
        <p:txBody>
          <a:bodyPr wrap="square">
            <a:spAutoFit/>
          </a:bodyPr>
          <a:lstStyle/>
          <a:p>
            <a:r>
              <a:rPr lang="zh-TW" altLang="en-US" sz="3200" b="1" i="1" dirty="0">
                <a:solidFill>
                  <a:schemeClr val="bg1"/>
                </a:solidFill>
                <a:latin typeface="HanWangMingMedium" panose="02020300000000000000" pitchFamily="18" charset="-120"/>
                <a:ea typeface="HanWangMingMedium" panose="02020300000000000000" pitchFamily="18" charset="-120"/>
              </a:rPr>
              <a:t>當你跟隨耶穌並遵循上帝的旨意時</a:t>
            </a:r>
            <a:r>
              <a:rPr lang="en-US" altLang="zh-TW" sz="3200" b="1" i="1" dirty="0">
                <a:solidFill>
                  <a:schemeClr val="bg1"/>
                </a:solidFill>
                <a:latin typeface="HanWangMingMedium" panose="02020300000000000000" pitchFamily="18" charset="-120"/>
                <a:ea typeface="HanWangMingMedium" panose="02020300000000000000" pitchFamily="18" charset="-120"/>
              </a:rPr>
              <a:t>, </a:t>
            </a:r>
            <a:r>
              <a:rPr lang="zh-TW" altLang="en-US" sz="3200" b="1" i="1" dirty="0">
                <a:solidFill>
                  <a:schemeClr val="bg1"/>
                </a:solidFill>
                <a:latin typeface="HanWangMingMedium" panose="02020300000000000000" pitchFamily="18" charset="-120"/>
                <a:ea typeface="HanWangMingMedium" panose="02020300000000000000" pitchFamily="18" charset="-120"/>
              </a:rPr>
              <a:t>即使在暴風雨中也是他的美意</a:t>
            </a:r>
            <a:r>
              <a:rPr lang="zh-TW" altLang="en-US" sz="3200" b="1" i="1" dirty="0" smtClean="0">
                <a:solidFill>
                  <a:schemeClr val="bg1"/>
                </a:solidFill>
                <a:latin typeface="HanWangMingMedium" panose="02020300000000000000" pitchFamily="18" charset="-120"/>
                <a:ea typeface="HanWangMingMedium" panose="02020300000000000000" pitchFamily="18" charset="-120"/>
              </a:rPr>
              <a:t>！</a:t>
            </a:r>
            <a:endParaRPr lang="en-US" altLang="zh-TW" sz="3200" b="1" i="1" dirty="0" smtClean="0">
              <a:solidFill>
                <a:schemeClr val="bg1"/>
              </a:solidFill>
              <a:latin typeface="HanWangMingMedium" panose="02020300000000000000" pitchFamily="18" charset="-120"/>
              <a:ea typeface="HanWangMingMedium" panose="02020300000000000000" pitchFamily="18" charset="-120"/>
            </a:endParaRPr>
          </a:p>
          <a:p>
            <a:endParaRPr lang="en-US" altLang="zh-TW" sz="3200" b="1" i="1" dirty="0">
              <a:solidFill>
                <a:schemeClr val="bg1"/>
              </a:solidFill>
              <a:latin typeface="HanWangMingHeavy" panose="02020300000000000000" pitchFamily="18" charset="-120"/>
              <a:ea typeface="HanWangMingHeavy" panose="02020300000000000000" pitchFamily="18" charset="-120"/>
            </a:endParaRPr>
          </a:p>
          <a:p>
            <a:r>
              <a:rPr lang="en-US" altLang="zh-TW" sz="3200" b="1" i="1" dirty="0">
                <a:solidFill>
                  <a:schemeClr val="bg1"/>
                </a:solidFill>
                <a:latin typeface="Century" panose="02040604050505020304" pitchFamily="18" charset="0"/>
                <a:ea typeface="HanWangMingHeavy" panose="02020300000000000000" pitchFamily="18" charset="-120"/>
              </a:rPr>
              <a:t>When you follow Jesus and walk in the will of God, even in the storm, you are exactly where He wants you to be!</a:t>
            </a:r>
            <a:endParaRPr lang="en-US" sz="3200" b="1" i="1" dirty="0">
              <a:solidFill>
                <a:schemeClr val="bg1"/>
              </a:solidFill>
              <a:latin typeface="Century" panose="02040604050505020304" pitchFamily="18" charset="0"/>
            </a:endParaRPr>
          </a:p>
        </p:txBody>
      </p:sp>
    </p:spTree>
    <p:extLst>
      <p:ext uri="{BB962C8B-B14F-4D97-AF65-F5344CB8AC3E}">
        <p14:creationId xmlns:p14="http://schemas.microsoft.com/office/powerpoint/2010/main" val="1318816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150606" y="116558"/>
            <a:ext cx="8885817" cy="5078313"/>
          </a:xfrm>
          <a:prstGeom prst="rect">
            <a:avLst/>
          </a:prstGeom>
          <a:noFill/>
        </p:spPr>
        <p:txBody>
          <a:bodyPr wrap="square">
            <a:spAutoFit/>
          </a:bodyPr>
          <a:lstStyle/>
          <a:p>
            <a:r>
              <a:rPr lang="en-US" sz="2200" b="1" dirty="0">
                <a:solidFill>
                  <a:schemeClr val="accent2"/>
                </a:solidFill>
                <a:latin typeface="Century" panose="02040604050505020304" pitchFamily="18" charset="0"/>
              </a:rPr>
              <a:t>34 </a:t>
            </a:r>
            <a:r>
              <a:rPr lang="en-US" sz="2200" b="1" dirty="0">
                <a:solidFill>
                  <a:schemeClr val="accent4">
                    <a:lumMod val="50000"/>
                  </a:schemeClr>
                </a:solidFill>
                <a:latin typeface="Century" panose="02040604050505020304" pitchFamily="18" charset="0"/>
              </a:rPr>
              <a:t>Who is to condemn? Christ Jesus is the one who died—more than that, who was raised—who is at the right hand of God, who indeed is interceding for us. - </a:t>
            </a:r>
            <a:r>
              <a:rPr lang="en-US" sz="2200" b="1" dirty="0">
                <a:solidFill>
                  <a:schemeClr val="accent2"/>
                </a:solidFill>
                <a:latin typeface="Century" panose="02040604050505020304" pitchFamily="18" charset="0"/>
              </a:rPr>
              <a:t>Romans </a:t>
            </a:r>
            <a:r>
              <a:rPr lang="en-US" sz="2200" b="1" dirty="0" smtClean="0">
                <a:solidFill>
                  <a:schemeClr val="accent2"/>
                </a:solidFill>
                <a:latin typeface="Century" panose="02040604050505020304" pitchFamily="18" charset="0"/>
              </a:rPr>
              <a:t>8:34</a:t>
            </a:r>
          </a:p>
          <a:p>
            <a:r>
              <a:rPr lang="en-US" altLang="zh-TW" sz="2400" b="1" dirty="0">
                <a:solidFill>
                  <a:schemeClr val="accent2"/>
                </a:solidFill>
                <a:latin typeface="Century" panose="02040604050505020304" pitchFamily="18" charset="0"/>
              </a:rPr>
              <a:t>34</a:t>
            </a:r>
            <a:r>
              <a:rPr lang="en-US" altLang="zh-TW" sz="2400" b="1" dirty="0">
                <a:solidFill>
                  <a:schemeClr val="accent4">
                    <a:lumMod val="50000"/>
                  </a:schemeClr>
                </a:solidFill>
                <a:latin typeface="Century" panose="02040604050505020304" pitchFamily="18" charset="0"/>
              </a:rPr>
              <a:t> </a:t>
            </a:r>
            <a:r>
              <a:rPr lang="zh-TW" altLang="en-US" sz="2400" b="1" dirty="0">
                <a:solidFill>
                  <a:schemeClr val="accent4">
                    <a:lumMod val="50000"/>
                  </a:schemeClr>
                </a:solidFill>
                <a:latin typeface="Century" panose="02040604050505020304" pitchFamily="18" charset="0"/>
              </a:rPr>
              <a:t>誰 能 定 他 們 的 罪 呢 ？ 有 基 督 耶 穌 已 經 死 了 ， 而 且 從 死 裡 復 活 ， 現 今 在 神 的 右 邊 ， 也 替 我 們 祈 求 （ 有 基 督 </a:t>
            </a:r>
            <a:r>
              <a:rPr lang="en-US" altLang="zh-TW" sz="2400" b="1" dirty="0">
                <a:solidFill>
                  <a:schemeClr val="accent4">
                    <a:lumMod val="50000"/>
                  </a:schemeClr>
                </a:solidFill>
                <a:latin typeface="Century" panose="02040604050505020304" pitchFamily="18" charset="0"/>
              </a:rPr>
              <a:t>. . . . </a:t>
            </a:r>
            <a:r>
              <a:rPr lang="zh-TW" altLang="en-US" sz="2400" b="1" dirty="0">
                <a:solidFill>
                  <a:schemeClr val="accent4">
                    <a:lumMod val="50000"/>
                  </a:schemeClr>
                </a:solidFill>
                <a:latin typeface="Century" panose="02040604050505020304" pitchFamily="18" charset="0"/>
              </a:rPr>
              <a:t>或 作 是 已 經 死 了 ， 而 且 從 死 裡 復 活 ， 現 今 在 神 的 右 邊 ， 也 替 我 們 祈 求 的 基 督 耶 穌 麼 </a:t>
            </a:r>
            <a:r>
              <a:rPr lang="zh-TW" altLang="en-US" sz="2400" b="1" dirty="0" smtClean="0">
                <a:solidFill>
                  <a:schemeClr val="accent4">
                    <a:lumMod val="50000"/>
                  </a:schemeClr>
                </a:solidFill>
                <a:latin typeface="Century" panose="02040604050505020304" pitchFamily="18" charset="0"/>
              </a:rPr>
              <a:t>）</a:t>
            </a:r>
            <a:endParaRPr lang="en-US" altLang="zh-TW" sz="2400" b="1" dirty="0" smtClean="0">
              <a:solidFill>
                <a:schemeClr val="accent4">
                  <a:lumMod val="50000"/>
                </a:schemeClr>
              </a:solidFill>
              <a:latin typeface="Century" panose="02040604050505020304" pitchFamily="18" charset="0"/>
            </a:endParaRPr>
          </a:p>
          <a:p>
            <a:r>
              <a:rPr lang="en-US" altLang="ja-JP" sz="2400" b="1" dirty="0" smtClean="0">
                <a:solidFill>
                  <a:schemeClr val="accent4">
                    <a:lumMod val="50000"/>
                  </a:schemeClr>
                </a:solidFill>
                <a:latin typeface="Century" panose="02040604050505020304" pitchFamily="18" charset="0"/>
              </a:rPr>
              <a:t>- </a:t>
            </a:r>
            <a:r>
              <a:rPr lang="ja-JP" altLang="en-US" sz="2400" b="1" dirty="0" smtClean="0">
                <a:solidFill>
                  <a:schemeClr val="accent2"/>
                </a:solidFill>
                <a:latin typeface="Century" panose="02040604050505020304" pitchFamily="18" charset="0"/>
              </a:rPr>
              <a:t>羅 </a:t>
            </a:r>
            <a:r>
              <a:rPr lang="ja-JP" altLang="en-US" sz="2400" b="1" dirty="0">
                <a:solidFill>
                  <a:schemeClr val="accent2"/>
                </a:solidFill>
                <a:latin typeface="Century" panose="02040604050505020304" pitchFamily="18" charset="0"/>
              </a:rPr>
              <a:t>馬 書 </a:t>
            </a:r>
            <a:r>
              <a:rPr lang="en-US" altLang="ja-JP" sz="2400" b="1" dirty="0">
                <a:solidFill>
                  <a:schemeClr val="accent2"/>
                </a:solidFill>
                <a:latin typeface="Century" panose="02040604050505020304" pitchFamily="18" charset="0"/>
              </a:rPr>
              <a:t>8:34</a:t>
            </a:r>
            <a:endParaRPr lang="en-US" sz="2400" b="1" dirty="0" smtClean="0">
              <a:solidFill>
                <a:schemeClr val="accent2"/>
              </a:solidFill>
              <a:latin typeface="Century" panose="02040604050505020304" pitchFamily="18" charset="0"/>
            </a:endParaRPr>
          </a:p>
          <a:p>
            <a:endParaRPr lang="en-US" sz="2400" b="1" dirty="0">
              <a:solidFill>
                <a:schemeClr val="accent2"/>
              </a:solidFill>
              <a:latin typeface="Century" panose="02040604050505020304" pitchFamily="18" charset="0"/>
            </a:endParaRPr>
          </a:p>
          <a:p>
            <a:r>
              <a:rPr lang="en-US" sz="2200" b="1" dirty="0" smtClean="0">
                <a:solidFill>
                  <a:schemeClr val="accent2"/>
                </a:solidFill>
                <a:latin typeface="Century" panose="02040604050505020304" pitchFamily="18" charset="0"/>
              </a:rPr>
              <a:t>25</a:t>
            </a:r>
            <a:r>
              <a:rPr lang="en-US" sz="2200" b="1" dirty="0" smtClean="0">
                <a:solidFill>
                  <a:schemeClr val="accent4">
                    <a:lumMod val="50000"/>
                  </a:schemeClr>
                </a:solidFill>
                <a:latin typeface="Century" panose="02040604050505020304" pitchFamily="18" charset="0"/>
              </a:rPr>
              <a:t> </a:t>
            </a:r>
            <a:r>
              <a:rPr lang="en-US" sz="2200" b="1" dirty="0">
                <a:solidFill>
                  <a:schemeClr val="accent4">
                    <a:lumMod val="50000"/>
                  </a:schemeClr>
                </a:solidFill>
                <a:latin typeface="Century" panose="02040604050505020304" pitchFamily="18" charset="0"/>
              </a:rPr>
              <a:t>Consequently, he is able to save to the uttermost those who draw near to God through him, since he always lives to make intercession for them. - </a:t>
            </a:r>
            <a:r>
              <a:rPr lang="en-US" sz="2200" b="1" dirty="0">
                <a:solidFill>
                  <a:schemeClr val="accent2"/>
                </a:solidFill>
                <a:latin typeface="Century" panose="02040604050505020304" pitchFamily="18" charset="0"/>
              </a:rPr>
              <a:t>Hebrews </a:t>
            </a:r>
            <a:r>
              <a:rPr lang="en-US" sz="2200" b="1" dirty="0" smtClean="0">
                <a:solidFill>
                  <a:schemeClr val="accent2"/>
                </a:solidFill>
                <a:latin typeface="Century" panose="02040604050505020304" pitchFamily="18" charset="0"/>
              </a:rPr>
              <a:t>7:25</a:t>
            </a:r>
          </a:p>
          <a:p>
            <a:r>
              <a:rPr lang="en-US" altLang="zh-TW" sz="2400" b="1" dirty="0">
                <a:solidFill>
                  <a:schemeClr val="accent2"/>
                </a:solidFill>
                <a:latin typeface="Century" panose="02040604050505020304" pitchFamily="18" charset="0"/>
              </a:rPr>
              <a:t>25</a:t>
            </a:r>
            <a:r>
              <a:rPr lang="en-US" altLang="zh-TW" sz="2400" b="1" dirty="0">
                <a:solidFill>
                  <a:schemeClr val="accent4">
                    <a:lumMod val="50000"/>
                  </a:schemeClr>
                </a:solidFill>
                <a:latin typeface="Century" panose="02040604050505020304" pitchFamily="18" charset="0"/>
              </a:rPr>
              <a:t> </a:t>
            </a:r>
            <a:r>
              <a:rPr lang="zh-TW" altLang="en-US" sz="2400" b="1" dirty="0">
                <a:solidFill>
                  <a:schemeClr val="accent4">
                    <a:lumMod val="50000"/>
                  </a:schemeClr>
                </a:solidFill>
                <a:latin typeface="Century" panose="02040604050505020304" pitchFamily="18" charset="0"/>
              </a:rPr>
              <a:t>凡 靠 著 他 進 到 神 面 前 的 人 ， 他 都 能 拯 救 到 底 ； 因 為 他 是 長 遠 活 著 ， 替 他 們 祈 求 </a:t>
            </a:r>
            <a:r>
              <a:rPr lang="zh-TW" altLang="en-US" sz="2400" b="1" dirty="0" smtClean="0">
                <a:solidFill>
                  <a:schemeClr val="accent4">
                    <a:lumMod val="50000"/>
                  </a:schemeClr>
                </a:solidFill>
                <a:latin typeface="Century" panose="02040604050505020304" pitchFamily="18" charset="0"/>
              </a:rPr>
              <a:t>。</a:t>
            </a:r>
            <a:r>
              <a:rPr lang="en-US" altLang="zh-TW" sz="2400" b="1" dirty="0" smtClean="0">
                <a:solidFill>
                  <a:schemeClr val="accent4">
                    <a:lumMod val="50000"/>
                  </a:schemeClr>
                </a:solidFill>
                <a:latin typeface="Century" panose="02040604050505020304" pitchFamily="18" charset="0"/>
              </a:rPr>
              <a:t>- </a:t>
            </a:r>
            <a:r>
              <a:rPr lang="zh-TW" altLang="en-US" sz="2400" b="1" dirty="0" smtClean="0">
                <a:solidFill>
                  <a:schemeClr val="accent2"/>
                </a:solidFill>
                <a:latin typeface="Century" panose="02040604050505020304" pitchFamily="18" charset="0"/>
              </a:rPr>
              <a:t>希</a:t>
            </a:r>
            <a:r>
              <a:rPr lang="zh-TW" altLang="en-US" sz="2400" b="1" dirty="0">
                <a:solidFill>
                  <a:schemeClr val="accent2"/>
                </a:solidFill>
                <a:latin typeface="Century" panose="02040604050505020304" pitchFamily="18" charset="0"/>
              </a:rPr>
              <a:t>伯來書 </a:t>
            </a:r>
            <a:r>
              <a:rPr lang="en-US" altLang="zh-TW" sz="2400" b="1" dirty="0" smtClean="0">
                <a:solidFill>
                  <a:schemeClr val="accent2"/>
                </a:solidFill>
                <a:latin typeface="Century" panose="02040604050505020304" pitchFamily="18" charset="0"/>
              </a:rPr>
              <a:t>7:25</a:t>
            </a:r>
            <a:endParaRPr lang="en-US" sz="2400" b="1" dirty="0">
              <a:solidFill>
                <a:schemeClr val="accent2"/>
              </a:solidFill>
              <a:latin typeface="Century" panose="02040604050505020304" pitchFamily="18" charset="0"/>
            </a:endParaRPr>
          </a:p>
        </p:txBody>
      </p:sp>
    </p:spTree>
    <p:extLst>
      <p:ext uri="{BB962C8B-B14F-4D97-AF65-F5344CB8AC3E}">
        <p14:creationId xmlns:p14="http://schemas.microsoft.com/office/powerpoint/2010/main" val="19915576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150606" y="116558"/>
            <a:ext cx="8885817" cy="3539430"/>
          </a:xfrm>
          <a:prstGeom prst="rect">
            <a:avLst/>
          </a:prstGeom>
          <a:noFill/>
        </p:spPr>
        <p:txBody>
          <a:bodyPr wrap="square">
            <a:spAutoFit/>
          </a:bodyPr>
          <a:lstStyle/>
          <a:p>
            <a:r>
              <a:rPr lang="zh-TW" altLang="en-US" sz="3200" b="1" i="1" dirty="0" smtClean="0">
                <a:solidFill>
                  <a:schemeClr val="accent4">
                    <a:lumMod val="50000"/>
                  </a:schemeClr>
                </a:solidFill>
                <a:latin typeface="HanWangMingMedium" panose="02020300000000000000" pitchFamily="18" charset="-120"/>
                <a:ea typeface="HanWangMingMedium" panose="02020300000000000000" pitchFamily="18" charset="-120"/>
              </a:rPr>
              <a:t>耶穌知道你所擁有的恐懼和你正在經歷的風暴並</a:t>
            </a:r>
            <a:r>
              <a:rPr lang="zh-TW" altLang="en-US" sz="3200" b="1" i="1" dirty="0">
                <a:solidFill>
                  <a:schemeClr val="accent4">
                    <a:lumMod val="50000"/>
                  </a:schemeClr>
                </a:solidFill>
                <a:latin typeface="HanWangMingMedium" panose="02020300000000000000" pitchFamily="18" charset="-120"/>
                <a:ea typeface="HanWangMingMedium" panose="02020300000000000000" pitchFamily="18" charset="-120"/>
              </a:rPr>
              <a:t>長遠活</a:t>
            </a:r>
            <a:r>
              <a:rPr lang="zh-TW" altLang="en-US" sz="3200" b="1" i="1" dirty="0" smtClean="0">
                <a:solidFill>
                  <a:schemeClr val="accent4">
                    <a:lumMod val="50000"/>
                  </a:schemeClr>
                </a:solidFill>
                <a:latin typeface="HanWangMingMedium" panose="02020300000000000000" pitchFamily="18" charset="-120"/>
                <a:ea typeface="HanWangMingMedium" panose="02020300000000000000" pitchFamily="18" charset="-120"/>
              </a:rPr>
              <a:t>著為你禱告 </a:t>
            </a:r>
            <a:endParaRPr lang="en-US" altLang="zh-TW" sz="3200" b="1" i="1" dirty="0" smtClean="0">
              <a:solidFill>
                <a:schemeClr val="accent4">
                  <a:lumMod val="50000"/>
                </a:schemeClr>
              </a:solidFill>
              <a:latin typeface="HanWangMingMedium" panose="02020300000000000000" pitchFamily="18" charset="-120"/>
              <a:ea typeface="HanWangMingMedium" panose="02020300000000000000" pitchFamily="18" charset="-120"/>
            </a:endParaRPr>
          </a:p>
          <a:p>
            <a:r>
              <a:rPr lang="en-US" altLang="zh-TW" sz="3200" b="1" i="1" dirty="0" smtClean="0">
                <a:solidFill>
                  <a:schemeClr val="accent4">
                    <a:lumMod val="50000"/>
                  </a:schemeClr>
                </a:solidFill>
                <a:latin typeface="HanWangMingMedium" panose="02020300000000000000" pitchFamily="18" charset="-120"/>
                <a:ea typeface="HanWangMingMedium" panose="02020300000000000000" pitchFamily="18" charset="-120"/>
              </a:rPr>
              <a:t>(</a:t>
            </a:r>
            <a:r>
              <a:rPr lang="zh-TW" altLang="en-US" sz="3200" b="1" i="1" dirty="0" smtClean="0">
                <a:solidFill>
                  <a:schemeClr val="accent2"/>
                </a:solidFill>
                <a:latin typeface="HanWangMingMedium" panose="02020300000000000000" pitchFamily="18" charset="-120"/>
                <a:ea typeface="HanWangMingMedium" panose="02020300000000000000" pitchFamily="18" charset="-120"/>
              </a:rPr>
              <a:t>希伯來書 </a:t>
            </a:r>
            <a:r>
              <a:rPr lang="en-US" altLang="zh-TW" sz="3200" b="1" i="1" dirty="0" smtClean="0">
                <a:solidFill>
                  <a:schemeClr val="accent2"/>
                </a:solidFill>
                <a:latin typeface="HanWangMingMedium" panose="02020300000000000000" pitchFamily="18" charset="-120"/>
                <a:ea typeface="HanWangMingMedium" panose="02020300000000000000" pitchFamily="18" charset="-120"/>
              </a:rPr>
              <a:t>7:25, </a:t>
            </a:r>
            <a:r>
              <a:rPr lang="ja-JP" altLang="en-US" sz="3200" b="1" i="1" dirty="0" smtClean="0">
                <a:solidFill>
                  <a:schemeClr val="accent2"/>
                </a:solidFill>
                <a:latin typeface="HanWangMingMedium" panose="02020300000000000000" pitchFamily="18" charset="-120"/>
                <a:ea typeface="HanWangMingMedium" panose="02020300000000000000" pitchFamily="18" charset="-120"/>
              </a:rPr>
              <a:t>羅馬書 </a:t>
            </a:r>
            <a:r>
              <a:rPr lang="en-US" altLang="ja-JP" sz="3200" b="1" i="1" dirty="0" smtClean="0">
                <a:solidFill>
                  <a:schemeClr val="accent2"/>
                </a:solidFill>
                <a:latin typeface="HanWangMingMedium" panose="02020300000000000000" pitchFamily="18" charset="-120"/>
                <a:ea typeface="HanWangMingMedium" panose="02020300000000000000" pitchFamily="18" charset="-120"/>
              </a:rPr>
              <a:t>8:34</a:t>
            </a:r>
            <a:r>
              <a:rPr lang="en-US" altLang="ja-JP" sz="3200" b="1" i="1" dirty="0" smtClean="0">
                <a:solidFill>
                  <a:schemeClr val="accent4">
                    <a:lumMod val="50000"/>
                  </a:schemeClr>
                </a:solidFill>
                <a:latin typeface="HanWangMingMedium" panose="02020300000000000000" pitchFamily="18" charset="-120"/>
                <a:ea typeface="HanWangMingMedium" panose="02020300000000000000" pitchFamily="18" charset="-120"/>
              </a:rPr>
              <a:t>)</a:t>
            </a:r>
            <a:endParaRPr lang="en-US" altLang="zh-TW" sz="3200" b="1" i="1" dirty="0" smtClean="0">
              <a:solidFill>
                <a:schemeClr val="accent4">
                  <a:lumMod val="50000"/>
                </a:schemeClr>
              </a:solidFill>
              <a:latin typeface="HanWangMingMedium" panose="02020300000000000000" pitchFamily="18" charset="-120"/>
              <a:ea typeface="HanWangMingMedium" panose="02020300000000000000" pitchFamily="18" charset="-120"/>
            </a:endParaRPr>
          </a:p>
          <a:p>
            <a:endParaRPr lang="en-US" altLang="zh-TW" sz="3200" b="1" i="1" dirty="0">
              <a:solidFill>
                <a:schemeClr val="accent4">
                  <a:lumMod val="50000"/>
                </a:schemeClr>
              </a:solidFill>
              <a:latin typeface="HanWangMingHeavy" panose="02020300000000000000" pitchFamily="18" charset="-120"/>
              <a:ea typeface="HanWangMingHeavy" panose="02020300000000000000" pitchFamily="18" charset="-120"/>
            </a:endParaRPr>
          </a:p>
          <a:p>
            <a:r>
              <a:rPr lang="en-US" altLang="zh-TW" sz="3200" b="1" i="1" dirty="0">
                <a:solidFill>
                  <a:schemeClr val="accent4">
                    <a:lumMod val="50000"/>
                  </a:schemeClr>
                </a:solidFill>
                <a:latin typeface="Century" panose="02040604050505020304" pitchFamily="18" charset="0"/>
                <a:ea typeface="HanWangMingHeavy" panose="02020300000000000000" pitchFamily="18" charset="-120"/>
              </a:rPr>
              <a:t>Jesus knows the storm you’re in, the fears you have, and He lives to pray for you </a:t>
            </a:r>
          </a:p>
          <a:p>
            <a:r>
              <a:rPr lang="en-US" altLang="zh-TW" sz="3200" b="1" i="1" dirty="0">
                <a:solidFill>
                  <a:schemeClr val="accent4">
                    <a:lumMod val="50000"/>
                  </a:schemeClr>
                </a:solidFill>
                <a:latin typeface="Century" panose="02040604050505020304" pitchFamily="18" charset="0"/>
                <a:ea typeface="HanWangMingHeavy" panose="02020300000000000000" pitchFamily="18" charset="-120"/>
              </a:rPr>
              <a:t>(</a:t>
            </a:r>
            <a:r>
              <a:rPr lang="en-US" altLang="zh-TW" sz="3200" b="1" i="1" dirty="0">
                <a:solidFill>
                  <a:schemeClr val="accent2"/>
                </a:solidFill>
                <a:latin typeface="Century" panose="02040604050505020304" pitchFamily="18" charset="0"/>
                <a:ea typeface="HanWangMingHeavy" panose="02020300000000000000" pitchFamily="18" charset="-120"/>
              </a:rPr>
              <a:t>Hebrews 7:25, Romans 8:34</a:t>
            </a:r>
            <a:r>
              <a:rPr lang="en-US" altLang="zh-TW" sz="3200" b="1" i="1" dirty="0">
                <a:solidFill>
                  <a:schemeClr val="accent4">
                    <a:lumMod val="50000"/>
                  </a:schemeClr>
                </a:solidFill>
                <a:latin typeface="Century" panose="02040604050505020304" pitchFamily="18" charset="0"/>
                <a:ea typeface="HanWangMingHeavy" panose="02020300000000000000" pitchFamily="18" charset="-120"/>
              </a:rPr>
              <a:t>)</a:t>
            </a:r>
          </a:p>
        </p:txBody>
      </p:sp>
    </p:spTree>
    <p:extLst>
      <p:ext uri="{BB962C8B-B14F-4D97-AF65-F5344CB8AC3E}">
        <p14:creationId xmlns:p14="http://schemas.microsoft.com/office/powerpoint/2010/main" val="41142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54758" cy="6868758"/>
          </a:xfrm>
          <a:prstGeom prst="rect">
            <a:avLst/>
          </a:prstGeom>
        </p:spPr>
      </p:pic>
      <p:sp>
        <p:nvSpPr>
          <p:cNvPr id="5" name="Rectangle 4"/>
          <p:cNvSpPr/>
          <p:nvPr/>
        </p:nvSpPr>
        <p:spPr>
          <a:xfrm>
            <a:off x="150606" y="116558"/>
            <a:ext cx="8885817" cy="5693866"/>
          </a:xfrm>
          <a:prstGeom prst="rect">
            <a:avLst/>
          </a:prstGeom>
          <a:noFill/>
        </p:spPr>
        <p:txBody>
          <a:bodyPr wrap="square">
            <a:spAutoFit/>
          </a:bodyPr>
          <a:lstStyle/>
          <a:p>
            <a:r>
              <a:rPr lang="en-US" altLang="zh-TW" sz="2800" dirty="0">
                <a:solidFill>
                  <a:schemeClr val="accent2"/>
                </a:solidFill>
                <a:latin typeface="HanWangMingMedium" panose="02020300000000000000" pitchFamily="18" charset="-120"/>
                <a:ea typeface="HanWangMingMedium" panose="02020300000000000000" pitchFamily="18" charset="-120"/>
              </a:rPr>
              <a:t>25</a:t>
            </a:r>
            <a:r>
              <a:rPr lang="en-US" altLang="zh-TW" sz="2800" dirty="0">
                <a:solidFill>
                  <a:schemeClr val="bg2">
                    <a:lumMod val="90000"/>
                  </a:schemeClr>
                </a:solidFill>
                <a:latin typeface="HanWangMingMedium" panose="02020300000000000000" pitchFamily="18" charset="-120"/>
                <a:ea typeface="HanWangMingMedium" panose="02020300000000000000" pitchFamily="18" charset="-120"/>
              </a:rPr>
              <a:t> </a:t>
            </a:r>
            <a:r>
              <a:rPr lang="zh-TW" altLang="en-US" sz="2800" dirty="0">
                <a:solidFill>
                  <a:schemeClr val="bg2">
                    <a:lumMod val="90000"/>
                  </a:schemeClr>
                </a:solidFill>
                <a:latin typeface="HanWangMingMedium" panose="02020300000000000000" pitchFamily="18" charset="-120"/>
                <a:ea typeface="HanWangMingMedium" panose="02020300000000000000" pitchFamily="18" charset="-120"/>
              </a:rPr>
              <a:t>夜 裡 </a:t>
            </a:r>
            <a:r>
              <a:rPr lang="zh-TW" altLang="en-US" sz="2800" u="sng" dirty="0">
                <a:solidFill>
                  <a:schemeClr val="bg2">
                    <a:lumMod val="90000"/>
                  </a:schemeClr>
                </a:solidFill>
                <a:latin typeface="HanWangMingMedium" panose="02020300000000000000" pitchFamily="18" charset="-120"/>
                <a:ea typeface="HanWangMingMedium" panose="02020300000000000000" pitchFamily="18" charset="-120"/>
              </a:rPr>
              <a:t>四 更 天 </a:t>
            </a:r>
            <a:r>
              <a:rPr lang="zh-TW" altLang="en-US" sz="2800" dirty="0">
                <a:solidFill>
                  <a:schemeClr val="bg2">
                    <a:lumMod val="90000"/>
                  </a:schemeClr>
                </a:solidFill>
                <a:latin typeface="HanWangMingMedium" panose="02020300000000000000" pitchFamily="18" charset="-120"/>
                <a:ea typeface="HanWangMingMedium" panose="02020300000000000000" pitchFamily="18" charset="-120"/>
              </a:rPr>
              <a:t>， 耶 穌 在 海 面 上 走 ， 往 門 徒 那 裡 去 </a:t>
            </a:r>
            <a:r>
              <a:rPr lang="zh-TW" altLang="en-US" sz="2800" dirty="0" smtClean="0">
                <a:solidFill>
                  <a:schemeClr val="bg2">
                    <a:lumMod val="90000"/>
                  </a:schemeClr>
                </a:solidFill>
                <a:latin typeface="HanWangMingMedium" panose="02020300000000000000" pitchFamily="18" charset="-120"/>
                <a:ea typeface="HanWangMingMedium" panose="02020300000000000000" pitchFamily="18" charset="-120"/>
              </a:rPr>
              <a:t>。</a:t>
            </a:r>
            <a:r>
              <a:rPr lang="en-US" altLang="zh-TW" sz="2800" dirty="0" smtClean="0">
                <a:solidFill>
                  <a:schemeClr val="accent2"/>
                </a:solidFill>
                <a:latin typeface="HanWangMingMedium" panose="02020300000000000000" pitchFamily="18" charset="-120"/>
                <a:ea typeface="HanWangMingMedium" panose="02020300000000000000" pitchFamily="18" charset="-120"/>
              </a:rPr>
              <a:t>26</a:t>
            </a:r>
            <a:r>
              <a:rPr lang="en-US" altLang="zh-TW" sz="2800" dirty="0" smtClean="0">
                <a:solidFill>
                  <a:schemeClr val="bg2">
                    <a:lumMod val="90000"/>
                  </a:schemeClr>
                </a:solidFill>
                <a:latin typeface="HanWangMingMedium" panose="02020300000000000000" pitchFamily="18" charset="-120"/>
                <a:ea typeface="HanWangMingMedium" panose="02020300000000000000" pitchFamily="18" charset="-120"/>
              </a:rPr>
              <a:t> </a:t>
            </a:r>
            <a:r>
              <a:rPr lang="zh-TW" altLang="en-US" sz="2800" dirty="0">
                <a:solidFill>
                  <a:schemeClr val="bg2">
                    <a:lumMod val="90000"/>
                  </a:schemeClr>
                </a:solidFill>
                <a:latin typeface="HanWangMingMedium" panose="02020300000000000000" pitchFamily="18" charset="-120"/>
                <a:ea typeface="HanWangMingMedium" panose="02020300000000000000" pitchFamily="18" charset="-120"/>
              </a:rPr>
              <a:t>門 徒 看 見 他 在 海 面 上 走 ， 就 驚 慌 了 ， 說 ： 是 個 鬼 怪 ！ 便 害 怕 ， 喊 叫 起 來 </a:t>
            </a:r>
            <a:r>
              <a:rPr lang="zh-TW" altLang="en-US" sz="2800" dirty="0" smtClean="0">
                <a:solidFill>
                  <a:schemeClr val="bg2">
                    <a:lumMod val="90000"/>
                  </a:schemeClr>
                </a:solidFill>
                <a:latin typeface="HanWangMingMedium" panose="02020300000000000000" pitchFamily="18" charset="-120"/>
                <a:ea typeface="HanWangMingMedium" panose="02020300000000000000" pitchFamily="18" charset="-120"/>
              </a:rPr>
              <a:t>。</a:t>
            </a:r>
            <a:r>
              <a:rPr lang="en-US" altLang="zh-TW" sz="2800" dirty="0" smtClean="0">
                <a:solidFill>
                  <a:schemeClr val="accent2"/>
                </a:solidFill>
                <a:latin typeface="HanWangMingMedium" panose="02020300000000000000" pitchFamily="18" charset="-120"/>
                <a:ea typeface="HanWangMingMedium" panose="02020300000000000000" pitchFamily="18" charset="-120"/>
              </a:rPr>
              <a:t>27</a:t>
            </a:r>
            <a:r>
              <a:rPr lang="en-US" altLang="zh-TW" sz="2800" dirty="0" smtClean="0">
                <a:solidFill>
                  <a:schemeClr val="bg2">
                    <a:lumMod val="90000"/>
                  </a:schemeClr>
                </a:solidFill>
                <a:latin typeface="HanWangMingMedium" panose="02020300000000000000" pitchFamily="18" charset="-120"/>
                <a:ea typeface="HanWangMingMedium" panose="02020300000000000000" pitchFamily="18" charset="-120"/>
              </a:rPr>
              <a:t> </a:t>
            </a:r>
            <a:r>
              <a:rPr lang="zh-TW" altLang="en-US" sz="2800" dirty="0">
                <a:solidFill>
                  <a:schemeClr val="bg2">
                    <a:lumMod val="90000"/>
                  </a:schemeClr>
                </a:solidFill>
                <a:latin typeface="HanWangMingMedium" panose="02020300000000000000" pitchFamily="18" charset="-120"/>
                <a:ea typeface="HanWangMingMedium" panose="02020300000000000000" pitchFamily="18" charset="-120"/>
              </a:rPr>
              <a:t>耶 穌 連 忙 對 他 們 說 ： 你 們 放 心 ！ 是 我 ， 不 要 怕 </a:t>
            </a:r>
            <a:r>
              <a:rPr lang="zh-TW" altLang="en-US" sz="2800" dirty="0" smtClean="0">
                <a:solidFill>
                  <a:schemeClr val="bg2">
                    <a:lumMod val="90000"/>
                  </a:schemeClr>
                </a:solidFill>
                <a:latin typeface="HanWangMingMedium" panose="02020300000000000000" pitchFamily="18" charset="-120"/>
                <a:ea typeface="HanWangMingMedium" panose="02020300000000000000" pitchFamily="18" charset="-120"/>
              </a:rPr>
              <a:t>！</a:t>
            </a:r>
            <a:endParaRPr lang="en-US" altLang="zh-TW" sz="2800" dirty="0" smtClean="0">
              <a:solidFill>
                <a:schemeClr val="bg2">
                  <a:lumMod val="90000"/>
                </a:schemeClr>
              </a:solidFill>
              <a:latin typeface="HanWangMingMedium" panose="02020300000000000000" pitchFamily="18" charset="-120"/>
              <a:ea typeface="HanWangMingMedium" panose="02020300000000000000" pitchFamily="18" charset="-120"/>
            </a:endParaRPr>
          </a:p>
          <a:p>
            <a:r>
              <a:rPr lang="en-US" altLang="zh-TW" sz="2800" dirty="0" smtClean="0">
                <a:solidFill>
                  <a:schemeClr val="bg2"/>
                </a:solidFill>
                <a:latin typeface="HanWangMingMedium" panose="02020300000000000000" pitchFamily="18" charset="-120"/>
                <a:ea typeface="HanWangMingMedium" panose="02020300000000000000" pitchFamily="18" charset="-120"/>
              </a:rPr>
              <a:t>-</a:t>
            </a:r>
            <a:r>
              <a:rPr lang="en-US" altLang="zh-TW" sz="2800" dirty="0" smtClean="0">
                <a:solidFill>
                  <a:srgbClr val="FF0000"/>
                </a:solidFill>
                <a:latin typeface="HanWangMingMedium" panose="02020300000000000000" pitchFamily="18" charset="-120"/>
                <a:ea typeface="HanWangMingMedium" panose="02020300000000000000" pitchFamily="18" charset="-120"/>
              </a:rPr>
              <a:t> </a:t>
            </a:r>
            <a:r>
              <a:rPr lang="zh-TW" altLang="en-US" sz="2800" dirty="0" smtClean="0">
                <a:solidFill>
                  <a:schemeClr val="accent2"/>
                </a:solidFill>
                <a:latin typeface="HanWangMingMedium" panose="02020300000000000000" pitchFamily="18" charset="-120"/>
                <a:ea typeface="HanWangMingMedium" panose="02020300000000000000" pitchFamily="18" charset="-120"/>
              </a:rPr>
              <a:t>馬 太 福 音 </a:t>
            </a:r>
            <a:r>
              <a:rPr lang="en-US" altLang="zh-TW" sz="2800" dirty="0" smtClean="0">
                <a:solidFill>
                  <a:schemeClr val="accent2"/>
                </a:solidFill>
                <a:latin typeface="HanWangMingMedium" panose="02020300000000000000" pitchFamily="18" charset="-120"/>
                <a:ea typeface="HanWangMingMedium" panose="02020300000000000000" pitchFamily="18" charset="-120"/>
              </a:rPr>
              <a:t>14:25-27</a:t>
            </a:r>
          </a:p>
          <a:p>
            <a:endParaRPr lang="en-US" altLang="zh-TW" sz="2800" dirty="0">
              <a:solidFill>
                <a:schemeClr val="bg2">
                  <a:lumMod val="90000"/>
                </a:schemeClr>
              </a:solidFill>
              <a:latin typeface="HanWangMingHeavy" panose="02020300000000000000" pitchFamily="18" charset="-120"/>
              <a:ea typeface="HanWangMingHeavy" panose="02020300000000000000" pitchFamily="18" charset="-120"/>
            </a:endParaRPr>
          </a:p>
          <a:p>
            <a:r>
              <a:rPr lang="en-US" altLang="zh-TW" sz="2800" dirty="0">
                <a:solidFill>
                  <a:schemeClr val="bg2">
                    <a:lumMod val="90000"/>
                  </a:schemeClr>
                </a:solidFill>
                <a:latin typeface="Century" panose="02040604050505020304" pitchFamily="18" charset="0"/>
                <a:ea typeface="HanWangMingHeavy" panose="02020300000000000000" pitchFamily="18" charset="-120"/>
              </a:rPr>
              <a:t> </a:t>
            </a:r>
            <a:r>
              <a:rPr lang="en-US" altLang="zh-TW" sz="2800" dirty="0">
                <a:solidFill>
                  <a:schemeClr val="accent2"/>
                </a:solidFill>
                <a:latin typeface="Century" panose="02040604050505020304" pitchFamily="18" charset="0"/>
                <a:ea typeface="HanWangMingHeavy" panose="02020300000000000000" pitchFamily="18" charset="-120"/>
              </a:rPr>
              <a:t>25</a:t>
            </a:r>
            <a:r>
              <a:rPr lang="en-US" altLang="zh-TW" sz="2800" dirty="0">
                <a:solidFill>
                  <a:schemeClr val="bg2">
                    <a:lumMod val="90000"/>
                  </a:schemeClr>
                </a:solidFill>
                <a:latin typeface="Century" panose="02040604050505020304" pitchFamily="18" charset="0"/>
                <a:ea typeface="HanWangMingHeavy" panose="02020300000000000000" pitchFamily="18" charset="-120"/>
              </a:rPr>
              <a:t> And in the </a:t>
            </a:r>
            <a:r>
              <a:rPr lang="en-US" altLang="zh-TW" sz="2800" u="sng" dirty="0">
                <a:solidFill>
                  <a:schemeClr val="bg2">
                    <a:lumMod val="90000"/>
                  </a:schemeClr>
                </a:solidFill>
                <a:latin typeface="Century" panose="02040604050505020304" pitchFamily="18" charset="0"/>
                <a:ea typeface="HanWangMingHeavy" panose="02020300000000000000" pitchFamily="18" charset="-120"/>
              </a:rPr>
              <a:t>fourth watch of the </a:t>
            </a:r>
            <a:r>
              <a:rPr lang="en-US" altLang="zh-TW" sz="2800" u="sng" dirty="0" smtClean="0">
                <a:solidFill>
                  <a:schemeClr val="bg2">
                    <a:lumMod val="90000"/>
                  </a:schemeClr>
                </a:solidFill>
                <a:latin typeface="Century" panose="02040604050505020304" pitchFamily="18" charset="0"/>
                <a:ea typeface="HanWangMingHeavy" panose="02020300000000000000" pitchFamily="18" charset="-120"/>
              </a:rPr>
              <a:t>night </a:t>
            </a:r>
            <a:r>
              <a:rPr lang="en-US" altLang="zh-TW" sz="2800" dirty="0">
                <a:solidFill>
                  <a:schemeClr val="bg2">
                    <a:lumMod val="90000"/>
                  </a:schemeClr>
                </a:solidFill>
                <a:latin typeface="Century" panose="02040604050505020304" pitchFamily="18" charset="0"/>
                <a:ea typeface="HanWangMingHeavy" panose="02020300000000000000" pitchFamily="18" charset="-120"/>
              </a:rPr>
              <a:t>he came to them, walking on the sea. </a:t>
            </a:r>
            <a:r>
              <a:rPr lang="en-US" altLang="zh-TW" sz="2800" dirty="0">
                <a:solidFill>
                  <a:schemeClr val="accent2"/>
                </a:solidFill>
                <a:latin typeface="Century" panose="02040604050505020304" pitchFamily="18" charset="0"/>
                <a:ea typeface="HanWangMingHeavy" panose="02020300000000000000" pitchFamily="18" charset="-120"/>
              </a:rPr>
              <a:t>26</a:t>
            </a:r>
            <a:r>
              <a:rPr lang="en-US" altLang="zh-TW" sz="2800" dirty="0">
                <a:solidFill>
                  <a:schemeClr val="bg2">
                    <a:lumMod val="90000"/>
                  </a:schemeClr>
                </a:solidFill>
                <a:latin typeface="Century" panose="02040604050505020304" pitchFamily="18" charset="0"/>
                <a:ea typeface="HanWangMingHeavy" panose="02020300000000000000" pitchFamily="18" charset="-120"/>
              </a:rPr>
              <a:t> But when the disciples saw him walking on the sea, they were terrified, and said, “It is a ghost!” and they cried out in fear. </a:t>
            </a:r>
            <a:r>
              <a:rPr lang="en-US" altLang="zh-TW" sz="2800" dirty="0">
                <a:solidFill>
                  <a:schemeClr val="accent2"/>
                </a:solidFill>
                <a:latin typeface="Century" panose="02040604050505020304" pitchFamily="18" charset="0"/>
                <a:ea typeface="HanWangMingHeavy" panose="02020300000000000000" pitchFamily="18" charset="-120"/>
              </a:rPr>
              <a:t>27</a:t>
            </a:r>
            <a:r>
              <a:rPr lang="en-US" altLang="zh-TW" sz="2800" dirty="0">
                <a:solidFill>
                  <a:srgbClr val="FF0000"/>
                </a:solidFill>
                <a:latin typeface="Century" panose="02040604050505020304" pitchFamily="18" charset="0"/>
                <a:ea typeface="HanWangMingHeavy" panose="02020300000000000000" pitchFamily="18" charset="-120"/>
              </a:rPr>
              <a:t> </a:t>
            </a:r>
            <a:r>
              <a:rPr lang="en-US" altLang="zh-TW" sz="2800" dirty="0">
                <a:solidFill>
                  <a:schemeClr val="bg2">
                    <a:lumMod val="90000"/>
                  </a:schemeClr>
                </a:solidFill>
                <a:latin typeface="Century" panose="02040604050505020304" pitchFamily="18" charset="0"/>
                <a:ea typeface="HanWangMingHeavy" panose="02020300000000000000" pitchFamily="18" charset="-120"/>
              </a:rPr>
              <a:t>But immediately Jesus spoke to them, saying, “Take heart; it is I. Do not be afraid</a:t>
            </a:r>
            <a:r>
              <a:rPr lang="en-US" altLang="zh-TW" sz="2800" dirty="0" smtClean="0">
                <a:solidFill>
                  <a:schemeClr val="bg2">
                    <a:lumMod val="90000"/>
                  </a:schemeClr>
                </a:solidFill>
                <a:latin typeface="Century" panose="02040604050505020304" pitchFamily="18" charset="0"/>
                <a:ea typeface="HanWangMingHeavy" panose="02020300000000000000" pitchFamily="18" charset="-120"/>
              </a:rPr>
              <a:t>.”</a:t>
            </a:r>
            <a:r>
              <a:rPr lang="en-US" sz="2800" dirty="0" smtClean="0">
                <a:solidFill>
                  <a:schemeClr val="bg2">
                    <a:lumMod val="90000"/>
                  </a:schemeClr>
                </a:solidFill>
                <a:latin typeface="Century" panose="02040604050505020304" pitchFamily="18" charset="0"/>
                <a:ea typeface="HanWangMingHeavy" panose="02020300000000000000" pitchFamily="18" charset="-120"/>
              </a:rPr>
              <a:t>-</a:t>
            </a:r>
            <a:r>
              <a:rPr lang="en-US" sz="2800" dirty="0">
                <a:solidFill>
                  <a:schemeClr val="accent2"/>
                </a:solidFill>
                <a:latin typeface="Century" panose="02040604050505020304" pitchFamily="18" charset="0"/>
                <a:ea typeface="HanWangMingHeavy" panose="02020300000000000000" pitchFamily="18" charset="-120"/>
              </a:rPr>
              <a:t>Matthew 14:25-27</a:t>
            </a:r>
            <a:endParaRPr lang="en-US" sz="2800" dirty="0">
              <a:solidFill>
                <a:schemeClr val="accent2"/>
              </a:solidFill>
              <a:latin typeface="Century" panose="02040604050505020304" pitchFamily="18" charset="0"/>
            </a:endParaRPr>
          </a:p>
        </p:txBody>
      </p:sp>
    </p:spTree>
    <p:extLst>
      <p:ext uri="{BB962C8B-B14F-4D97-AF65-F5344CB8AC3E}">
        <p14:creationId xmlns:p14="http://schemas.microsoft.com/office/powerpoint/2010/main" val="3226633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0758"/>
            <a:ext cx="9144000" cy="6858000"/>
          </a:xfrm>
          <a:prstGeom prst="rect">
            <a:avLst/>
          </a:prstGeom>
        </p:spPr>
      </p:pic>
      <p:sp>
        <p:nvSpPr>
          <p:cNvPr id="5" name="Rectangle 4"/>
          <p:cNvSpPr/>
          <p:nvPr/>
        </p:nvSpPr>
        <p:spPr>
          <a:xfrm>
            <a:off x="150606" y="116558"/>
            <a:ext cx="8885817" cy="2862322"/>
          </a:xfrm>
          <a:prstGeom prst="rect">
            <a:avLst/>
          </a:prstGeom>
          <a:noFill/>
        </p:spPr>
        <p:txBody>
          <a:bodyPr wrap="square">
            <a:spAutoFit/>
          </a:bodyPr>
          <a:lstStyle/>
          <a:p>
            <a:r>
              <a:rPr lang="zh-TW" altLang="en-US" sz="3600" b="1" i="1" dirty="0">
                <a:solidFill>
                  <a:schemeClr val="bg1"/>
                </a:solidFill>
                <a:latin typeface="HanWangMingMedium" panose="02020300000000000000" pitchFamily="18" charset="-120"/>
                <a:ea typeface="HanWangMingMedium" panose="02020300000000000000" pitchFamily="18" charset="-120"/>
              </a:rPr>
              <a:t>耶穌的幫助必定在最恰當的時間並且往往是以最意想不到的方式呈現</a:t>
            </a:r>
            <a:r>
              <a:rPr lang="zh-TW" altLang="en-US" sz="3600" b="1" i="1" dirty="0" smtClean="0">
                <a:solidFill>
                  <a:schemeClr val="bg1"/>
                </a:solidFill>
                <a:latin typeface="HanWangMingMedium" panose="02020300000000000000" pitchFamily="18" charset="-120"/>
                <a:ea typeface="HanWangMingMedium" panose="02020300000000000000" pitchFamily="18" charset="-120"/>
              </a:rPr>
              <a:t>。</a:t>
            </a:r>
            <a:endParaRPr lang="en-US" altLang="zh-TW" sz="3600" b="1" i="1" dirty="0" smtClean="0">
              <a:solidFill>
                <a:schemeClr val="bg1"/>
              </a:solidFill>
              <a:latin typeface="HanWangMingMedium" panose="02020300000000000000" pitchFamily="18" charset="-120"/>
              <a:ea typeface="HanWangMingMedium" panose="02020300000000000000" pitchFamily="18" charset="-120"/>
            </a:endParaRPr>
          </a:p>
          <a:p>
            <a:endParaRPr lang="en-US" altLang="zh-TW" sz="3600" b="1" i="1" dirty="0">
              <a:solidFill>
                <a:schemeClr val="bg1"/>
              </a:solidFill>
              <a:latin typeface="HanWangMingHeavy" panose="02020300000000000000" pitchFamily="18" charset="-120"/>
              <a:ea typeface="HanWangMingHeavy" panose="02020300000000000000" pitchFamily="18" charset="-120"/>
            </a:endParaRPr>
          </a:p>
          <a:p>
            <a:r>
              <a:rPr lang="en-US" altLang="zh-TW" sz="3600" b="1" i="1" dirty="0">
                <a:solidFill>
                  <a:schemeClr val="bg1"/>
                </a:solidFill>
                <a:latin typeface="Century" panose="02040604050505020304" pitchFamily="18" charset="0"/>
                <a:ea typeface="HanWangMingHeavy" panose="02020300000000000000" pitchFamily="18" charset="-120"/>
              </a:rPr>
              <a:t>Jesus’ help comes at the right time and often in the most unexpected ways.</a:t>
            </a:r>
            <a:endParaRPr lang="en-US" sz="3600" b="1" i="1" dirty="0">
              <a:solidFill>
                <a:schemeClr val="bg1"/>
              </a:solidFill>
              <a:latin typeface="Century" panose="02040604050505020304" pitchFamily="18" charset="0"/>
            </a:endParaRPr>
          </a:p>
        </p:txBody>
      </p:sp>
    </p:spTree>
    <p:extLst>
      <p:ext uri="{BB962C8B-B14F-4D97-AF65-F5344CB8AC3E}">
        <p14:creationId xmlns:p14="http://schemas.microsoft.com/office/powerpoint/2010/main" val="1332420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150606" y="116558"/>
            <a:ext cx="8885817" cy="6524863"/>
          </a:xfrm>
          <a:prstGeom prst="rect">
            <a:avLst/>
          </a:prstGeom>
          <a:noFill/>
        </p:spPr>
        <p:txBody>
          <a:bodyPr wrap="square">
            <a:spAutoFit/>
          </a:bodyPr>
          <a:lstStyle/>
          <a:p>
            <a:r>
              <a:rPr lang="en-US" altLang="zh-TW" sz="2600" dirty="0">
                <a:solidFill>
                  <a:schemeClr val="accent2"/>
                </a:solidFill>
                <a:latin typeface="HanWangMingMedium" panose="02020300000000000000" pitchFamily="18" charset="-120"/>
                <a:ea typeface="HanWangMingMedium" panose="02020300000000000000" pitchFamily="18" charset="-120"/>
              </a:rPr>
              <a:t>28</a:t>
            </a:r>
            <a:r>
              <a:rPr lang="en-US" altLang="zh-TW" sz="2600" dirty="0">
                <a:solidFill>
                  <a:schemeClr val="tx2">
                    <a:lumMod val="75000"/>
                  </a:schemeClr>
                </a:solidFill>
                <a:latin typeface="HanWangMingMedium" panose="02020300000000000000" pitchFamily="18" charset="-120"/>
                <a:ea typeface="HanWangMingMedium" panose="02020300000000000000" pitchFamily="18" charset="-120"/>
              </a:rPr>
              <a:t> </a:t>
            </a:r>
            <a:r>
              <a:rPr lang="zh-TW" altLang="en-US" sz="2600" dirty="0">
                <a:solidFill>
                  <a:schemeClr val="tx2">
                    <a:lumMod val="75000"/>
                  </a:schemeClr>
                </a:solidFill>
                <a:latin typeface="HanWangMingMedium" panose="02020300000000000000" pitchFamily="18" charset="-120"/>
                <a:ea typeface="HanWangMingMedium" panose="02020300000000000000" pitchFamily="18" charset="-120"/>
              </a:rPr>
              <a:t>彼 得 說 ： 主 ， </a:t>
            </a:r>
            <a:r>
              <a:rPr lang="zh-TW" altLang="en-US" sz="2600" u="sng" dirty="0">
                <a:solidFill>
                  <a:schemeClr val="tx2">
                    <a:lumMod val="75000"/>
                  </a:schemeClr>
                </a:solidFill>
                <a:latin typeface="HanWangMingMedium" panose="02020300000000000000" pitchFamily="18" charset="-120"/>
                <a:ea typeface="HanWangMingMedium" panose="02020300000000000000" pitchFamily="18" charset="-120"/>
              </a:rPr>
              <a:t>如 果 是 你 ， 請 叫 我 </a:t>
            </a:r>
            <a:r>
              <a:rPr lang="zh-TW" altLang="en-US" sz="2600" dirty="0">
                <a:solidFill>
                  <a:schemeClr val="tx2">
                    <a:lumMod val="75000"/>
                  </a:schemeClr>
                </a:solidFill>
                <a:latin typeface="HanWangMingMedium" panose="02020300000000000000" pitchFamily="18" charset="-120"/>
                <a:ea typeface="HanWangMingMedium" panose="02020300000000000000" pitchFamily="18" charset="-120"/>
              </a:rPr>
              <a:t>從 水 面 上 走 到 你 那 裡 去 </a:t>
            </a:r>
            <a:r>
              <a:rPr lang="zh-TW" altLang="en-US" sz="2600" dirty="0" smtClean="0">
                <a:solidFill>
                  <a:schemeClr val="tx2">
                    <a:lumMod val="75000"/>
                  </a:schemeClr>
                </a:solidFill>
                <a:latin typeface="HanWangMingMedium" panose="02020300000000000000" pitchFamily="18" charset="-120"/>
                <a:ea typeface="HanWangMingMedium" panose="02020300000000000000" pitchFamily="18" charset="-120"/>
              </a:rPr>
              <a:t>。</a:t>
            </a:r>
            <a:r>
              <a:rPr lang="en-US" altLang="zh-TW" sz="2600" dirty="0" smtClean="0">
                <a:solidFill>
                  <a:schemeClr val="accent2"/>
                </a:solidFill>
                <a:latin typeface="HanWangMingMedium" panose="02020300000000000000" pitchFamily="18" charset="-120"/>
                <a:ea typeface="HanWangMingMedium" panose="02020300000000000000" pitchFamily="18" charset="-120"/>
              </a:rPr>
              <a:t>29</a:t>
            </a:r>
            <a:r>
              <a:rPr lang="en-US" altLang="zh-TW" sz="2600" dirty="0" smtClean="0">
                <a:solidFill>
                  <a:schemeClr val="tx2">
                    <a:lumMod val="75000"/>
                  </a:schemeClr>
                </a:solidFill>
                <a:latin typeface="HanWangMingMedium" panose="02020300000000000000" pitchFamily="18" charset="-120"/>
                <a:ea typeface="HanWangMingMedium" panose="02020300000000000000" pitchFamily="18" charset="-120"/>
              </a:rPr>
              <a:t> </a:t>
            </a:r>
            <a:r>
              <a:rPr lang="zh-TW" altLang="en-US" sz="2600" dirty="0">
                <a:solidFill>
                  <a:schemeClr val="tx2">
                    <a:lumMod val="75000"/>
                  </a:schemeClr>
                </a:solidFill>
                <a:latin typeface="HanWangMingMedium" panose="02020300000000000000" pitchFamily="18" charset="-120"/>
                <a:ea typeface="HanWangMingMedium" panose="02020300000000000000" pitchFamily="18" charset="-120"/>
              </a:rPr>
              <a:t>耶 穌 說 ： 你 </a:t>
            </a:r>
            <a:r>
              <a:rPr lang="zh-TW" altLang="en-US" sz="2600" u="sng" dirty="0">
                <a:solidFill>
                  <a:schemeClr val="tx2">
                    <a:lumMod val="75000"/>
                  </a:schemeClr>
                </a:solidFill>
                <a:latin typeface="HanWangMingMedium" panose="02020300000000000000" pitchFamily="18" charset="-120"/>
                <a:ea typeface="HanWangMingMedium" panose="02020300000000000000" pitchFamily="18" charset="-120"/>
              </a:rPr>
              <a:t>來 罷 </a:t>
            </a:r>
            <a:r>
              <a:rPr lang="zh-TW" altLang="en-US" sz="2600" dirty="0">
                <a:solidFill>
                  <a:schemeClr val="tx2">
                    <a:lumMod val="75000"/>
                  </a:schemeClr>
                </a:solidFill>
                <a:latin typeface="HanWangMingMedium" panose="02020300000000000000" pitchFamily="18" charset="-120"/>
                <a:ea typeface="HanWangMingMedium" panose="02020300000000000000" pitchFamily="18" charset="-120"/>
              </a:rPr>
              <a:t>。 彼 得 就 從 船 上 下 去 ， 在 水 面 上 走 ， 要 到 耶 穌 那 裡 去 </a:t>
            </a:r>
            <a:r>
              <a:rPr lang="zh-TW" altLang="en-US" sz="2600" dirty="0" smtClean="0">
                <a:solidFill>
                  <a:schemeClr val="tx2">
                    <a:lumMod val="75000"/>
                  </a:schemeClr>
                </a:solidFill>
                <a:latin typeface="HanWangMingMedium" panose="02020300000000000000" pitchFamily="18" charset="-120"/>
                <a:ea typeface="HanWangMingMedium" panose="02020300000000000000" pitchFamily="18" charset="-120"/>
              </a:rPr>
              <a:t>；</a:t>
            </a:r>
            <a:r>
              <a:rPr lang="en-US" altLang="zh-TW" sz="2600" dirty="0" smtClean="0">
                <a:solidFill>
                  <a:schemeClr val="accent2"/>
                </a:solidFill>
                <a:latin typeface="HanWangMingMedium" panose="02020300000000000000" pitchFamily="18" charset="-120"/>
                <a:ea typeface="HanWangMingMedium" panose="02020300000000000000" pitchFamily="18" charset="-120"/>
              </a:rPr>
              <a:t>30</a:t>
            </a:r>
            <a:r>
              <a:rPr lang="en-US" altLang="zh-TW" sz="2600" dirty="0" smtClean="0">
                <a:solidFill>
                  <a:schemeClr val="tx2">
                    <a:lumMod val="75000"/>
                  </a:schemeClr>
                </a:solidFill>
                <a:latin typeface="HanWangMingMedium" panose="02020300000000000000" pitchFamily="18" charset="-120"/>
                <a:ea typeface="HanWangMingMedium" panose="02020300000000000000" pitchFamily="18" charset="-120"/>
              </a:rPr>
              <a:t> </a:t>
            </a:r>
            <a:r>
              <a:rPr lang="zh-TW" altLang="en-US" sz="2600" dirty="0">
                <a:solidFill>
                  <a:schemeClr val="tx2">
                    <a:lumMod val="75000"/>
                  </a:schemeClr>
                </a:solidFill>
                <a:latin typeface="HanWangMingMedium" panose="02020300000000000000" pitchFamily="18" charset="-120"/>
                <a:ea typeface="HanWangMingMedium" panose="02020300000000000000" pitchFamily="18" charset="-120"/>
              </a:rPr>
              <a:t>只 </a:t>
            </a:r>
            <a:r>
              <a:rPr lang="zh-TW" altLang="en-US" sz="2600" u="sng" dirty="0">
                <a:solidFill>
                  <a:schemeClr val="tx2">
                    <a:lumMod val="75000"/>
                  </a:schemeClr>
                </a:solidFill>
                <a:latin typeface="HanWangMingMedium" panose="02020300000000000000" pitchFamily="18" charset="-120"/>
                <a:ea typeface="HanWangMingMedium" panose="02020300000000000000" pitchFamily="18" charset="-120"/>
              </a:rPr>
              <a:t>因 見 風 甚 大 ， 就 </a:t>
            </a:r>
            <a:r>
              <a:rPr lang="zh-TW" altLang="en-US" sz="2600" b="1" u="sng" dirty="0">
                <a:solidFill>
                  <a:schemeClr val="tx2">
                    <a:lumMod val="75000"/>
                  </a:schemeClr>
                </a:solidFill>
                <a:latin typeface="HanWangMingMedium" panose="02020300000000000000" pitchFamily="18" charset="-120"/>
                <a:ea typeface="HanWangMingMedium" panose="02020300000000000000" pitchFamily="18" charset="-120"/>
              </a:rPr>
              <a:t>害 怕</a:t>
            </a:r>
            <a:r>
              <a:rPr lang="zh-TW" altLang="en-US" sz="2600" u="sng" dirty="0">
                <a:solidFill>
                  <a:schemeClr val="tx2">
                    <a:lumMod val="75000"/>
                  </a:schemeClr>
                </a:solidFill>
                <a:latin typeface="HanWangMingMedium" panose="02020300000000000000" pitchFamily="18" charset="-120"/>
                <a:ea typeface="HanWangMingMedium" panose="02020300000000000000" pitchFamily="18" charset="-120"/>
              </a:rPr>
              <a:t> </a:t>
            </a:r>
            <a:r>
              <a:rPr lang="zh-TW" altLang="en-US" sz="2600" dirty="0">
                <a:solidFill>
                  <a:schemeClr val="tx2">
                    <a:lumMod val="75000"/>
                  </a:schemeClr>
                </a:solidFill>
                <a:latin typeface="HanWangMingMedium" panose="02020300000000000000" pitchFamily="18" charset="-120"/>
                <a:ea typeface="HanWangMingMedium" panose="02020300000000000000" pitchFamily="18" charset="-120"/>
              </a:rPr>
              <a:t>， 將 要 沉 下 去 ， 便 喊 著 說 ： 主 阿 ， 救 我 </a:t>
            </a:r>
            <a:r>
              <a:rPr lang="zh-TW" altLang="en-US" sz="2600" dirty="0" smtClean="0">
                <a:solidFill>
                  <a:schemeClr val="tx2">
                    <a:lumMod val="75000"/>
                  </a:schemeClr>
                </a:solidFill>
                <a:latin typeface="HanWangMingMedium" panose="02020300000000000000" pitchFamily="18" charset="-120"/>
                <a:ea typeface="HanWangMingMedium" panose="02020300000000000000" pitchFamily="18" charset="-120"/>
              </a:rPr>
              <a:t>！</a:t>
            </a:r>
            <a:r>
              <a:rPr lang="en-US" altLang="zh-TW" sz="2600" dirty="0" smtClean="0">
                <a:solidFill>
                  <a:schemeClr val="accent2"/>
                </a:solidFill>
                <a:latin typeface="HanWangMingMedium" panose="02020300000000000000" pitchFamily="18" charset="-120"/>
                <a:ea typeface="HanWangMingMedium" panose="02020300000000000000" pitchFamily="18" charset="-120"/>
              </a:rPr>
              <a:t>31</a:t>
            </a:r>
            <a:r>
              <a:rPr lang="en-US" altLang="zh-TW" sz="2600" dirty="0" smtClean="0">
                <a:solidFill>
                  <a:schemeClr val="tx2">
                    <a:lumMod val="75000"/>
                  </a:schemeClr>
                </a:solidFill>
                <a:latin typeface="HanWangMingMedium" panose="02020300000000000000" pitchFamily="18" charset="-120"/>
                <a:ea typeface="HanWangMingMedium" panose="02020300000000000000" pitchFamily="18" charset="-120"/>
              </a:rPr>
              <a:t> </a:t>
            </a:r>
            <a:r>
              <a:rPr lang="zh-TW" altLang="en-US" sz="2600" dirty="0">
                <a:solidFill>
                  <a:schemeClr val="tx2">
                    <a:lumMod val="75000"/>
                  </a:schemeClr>
                </a:solidFill>
                <a:latin typeface="HanWangMingMedium" panose="02020300000000000000" pitchFamily="18" charset="-120"/>
                <a:ea typeface="HanWangMingMedium" panose="02020300000000000000" pitchFamily="18" charset="-120"/>
              </a:rPr>
              <a:t>耶 穌 趕 緊 伸 手 拉 住 他 ， 說 ： 你 這 小 信 的 人 哪 ， 為 甚 麼 疑 惑 呢 </a:t>
            </a:r>
            <a:r>
              <a:rPr lang="zh-TW" altLang="en-US" sz="2600" dirty="0" smtClean="0">
                <a:solidFill>
                  <a:schemeClr val="tx2">
                    <a:lumMod val="75000"/>
                  </a:schemeClr>
                </a:solidFill>
                <a:latin typeface="HanWangMingMedium" panose="02020300000000000000" pitchFamily="18" charset="-120"/>
                <a:ea typeface="HanWangMingMedium" panose="02020300000000000000" pitchFamily="18" charset="-120"/>
              </a:rPr>
              <a:t>？</a:t>
            </a:r>
            <a:r>
              <a:rPr lang="en-US" altLang="zh-TW" sz="2600" dirty="0" smtClean="0">
                <a:solidFill>
                  <a:schemeClr val="tx2">
                    <a:lumMod val="75000"/>
                  </a:schemeClr>
                </a:solidFill>
                <a:latin typeface="HanWangMingMedium" panose="02020300000000000000" pitchFamily="18" charset="-120"/>
                <a:ea typeface="HanWangMingMedium" panose="02020300000000000000" pitchFamily="18" charset="-120"/>
              </a:rPr>
              <a:t>- </a:t>
            </a:r>
            <a:r>
              <a:rPr lang="zh-TW" altLang="en-US" sz="2600" dirty="0">
                <a:solidFill>
                  <a:schemeClr val="accent2"/>
                </a:solidFill>
                <a:latin typeface="HanWangMingMedium" panose="02020300000000000000" pitchFamily="18" charset="-120"/>
                <a:ea typeface="HanWangMingMedium" panose="02020300000000000000" pitchFamily="18" charset="-120"/>
              </a:rPr>
              <a:t>馬 太 福 音 </a:t>
            </a:r>
            <a:r>
              <a:rPr lang="en-US" altLang="zh-TW" sz="2600" dirty="0">
                <a:solidFill>
                  <a:schemeClr val="accent2"/>
                </a:solidFill>
                <a:latin typeface="HanWangMingMedium" panose="02020300000000000000" pitchFamily="18" charset="-120"/>
                <a:ea typeface="HanWangMingMedium" panose="02020300000000000000" pitchFamily="18" charset="-120"/>
              </a:rPr>
              <a:t>14:28-31</a:t>
            </a:r>
          </a:p>
          <a:p>
            <a:endParaRPr lang="en-US" altLang="zh-TW" sz="2600" dirty="0">
              <a:solidFill>
                <a:schemeClr val="tx2">
                  <a:lumMod val="75000"/>
                </a:schemeClr>
              </a:solidFill>
              <a:latin typeface="HanWangMingHeavy" panose="02020300000000000000" pitchFamily="18" charset="-120"/>
              <a:ea typeface="HanWangMingHeavy" panose="02020300000000000000" pitchFamily="18" charset="-120"/>
            </a:endParaRPr>
          </a:p>
          <a:p>
            <a:r>
              <a:rPr lang="en-US" altLang="zh-TW" sz="2800" dirty="0">
                <a:solidFill>
                  <a:schemeClr val="tx2">
                    <a:lumMod val="75000"/>
                  </a:schemeClr>
                </a:solidFill>
                <a:latin typeface="Century" panose="02040604050505020304" pitchFamily="18" charset="0"/>
                <a:ea typeface="HanWangMingHeavy" panose="02020300000000000000" pitchFamily="18" charset="-120"/>
              </a:rPr>
              <a:t> </a:t>
            </a:r>
            <a:r>
              <a:rPr lang="en-US" altLang="zh-TW" sz="2600" dirty="0">
                <a:solidFill>
                  <a:schemeClr val="accent2"/>
                </a:solidFill>
                <a:latin typeface="Century" panose="02040604050505020304" pitchFamily="18" charset="0"/>
                <a:ea typeface="HanWangMingHeavy" panose="02020300000000000000" pitchFamily="18" charset="-120"/>
              </a:rPr>
              <a:t>28</a:t>
            </a:r>
            <a:r>
              <a:rPr lang="en-US" altLang="zh-TW" sz="2600" dirty="0">
                <a:solidFill>
                  <a:schemeClr val="tx2">
                    <a:lumMod val="75000"/>
                  </a:schemeClr>
                </a:solidFill>
                <a:latin typeface="Century" panose="02040604050505020304" pitchFamily="18" charset="0"/>
                <a:ea typeface="HanWangMingHeavy" panose="02020300000000000000" pitchFamily="18" charset="-120"/>
              </a:rPr>
              <a:t> And Peter answered him, “Lord</a:t>
            </a:r>
            <a:r>
              <a:rPr lang="en-US" altLang="zh-TW" sz="2600" u="sng" dirty="0">
                <a:solidFill>
                  <a:schemeClr val="tx2">
                    <a:lumMod val="75000"/>
                  </a:schemeClr>
                </a:solidFill>
                <a:latin typeface="Century" panose="02040604050505020304" pitchFamily="18" charset="0"/>
                <a:ea typeface="HanWangMingHeavy" panose="02020300000000000000" pitchFamily="18" charset="-120"/>
              </a:rPr>
              <a:t>, if it is you, command me</a:t>
            </a:r>
            <a:r>
              <a:rPr lang="en-US" altLang="zh-TW" sz="2600" dirty="0">
                <a:solidFill>
                  <a:schemeClr val="tx2">
                    <a:lumMod val="75000"/>
                  </a:schemeClr>
                </a:solidFill>
                <a:latin typeface="Century" panose="02040604050505020304" pitchFamily="18" charset="0"/>
                <a:ea typeface="HanWangMingHeavy" panose="02020300000000000000" pitchFamily="18" charset="-120"/>
              </a:rPr>
              <a:t> to come to you on the water.” </a:t>
            </a:r>
            <a:r>
              <a:rPr lang="en-US" altLang="zh-TW" sz="2600" dirty="0">
                <a:solidFill>
                  <a:schemeClr val="accent2"/>
                </a:solidFill>
                <a:latin typeface="Century" panose="02040604050505020304" pitchFamily="18" charset="0"/>
                <a:ea typeface="HanWangMingHeavy" panose="02020300000000000000" pitchFamily="18" charset="-120"/>
              </a:rPr>
              <a:t>29</a:t>
            </a:r>
            <a:r>
              <a:rPr lang="en-US" altLang="zh-TW" sz="2600" dirty="0">
                <a:solidFill>
                  <a:schemeClr val="tx2">
                    <a:lumMod val="75000"/>
                  </a:schemeClr>
                </a:solidFill>
                <a:latin typeface="Century" panose="02040604050505020304" pitchFamily="18" charset="0"/>
                <a:ea typeface="HanWangMingHeavy" panose="02020300000000000000" pitchFamily="18" charset="-120"/>
              </a:rPr>
              <a:t> He said, </a:t>
            </a:r>
            <a:r>
              <a:rPr lang="en-US" altLang="zh-TW" sz="2600" u="sng" dirty="0">
                <a:solidFill>
                  <a:schemeClr val="tx2">
                    <a:lumMod val="75000"/>
                  </a:schemeClr>
                </a:solidFill>
                <a:latin typeface="Century" panose="02040604050505020304" pitchFamily="18" charset="0"/>
                <a:ea typeface="HanWangMingHeavy" panose="02020300000000000000" pitchFamily="18" charset="-120"/>
              </a:rPr>
              <a:t>“Come.” </a:t>
            </a:r>
            <a:r>
              <a:rPr lang="en-US" altLang="zh-TW" sz="2600" dirty="0">
                <a:solidFill>
                  <a:schemeClr val="tx2">
                    <a:lumMod val="75000"/>
                  </a:schemeClr>
                </a:solidFill>
                <a:latin typeface="Century" panose="02040604050505020304" pitchFamily="18" charset="0"/>
                <a:ea typeface="HanWangMingHeavy" panose="02020300000000000000" pitchFamily="18" charset="-120"/>
              </a:rPr>
              <a:t>So Peter got out of the boat and walked on the water and came to Jesus. </a:t>
            </a:r>
            <a:r>
              <a:rPr lang="en-US" altLang="zh-TW" sz="2600" dirty="0">
                <a:solidFill>
                  <a:schemeClr val="accent2"/>
                </a:solidFill>
                <a:latin typeface="Century" panose="02040604050505020304" pitchFamily="18" charset="0"/>
                <a:ea typeface="HanWangMingHeavy" panose="02020300000000000000" pitchFamily="18" charset="-120"/>
              </a:rPr>
              <a:t>30</a:t>
            </a:r>
            <a:r>
              <a:rPr lang="en-US" altLang="zh-TW" sz="2600" dirty="0">
                <a:solidFill>
                  <a:schemeClr val="tx2">
                    <a:lumMod val="75000"/>
                  </a:schemeClr>
                </a:solidFill>
                <a:latin typeface="Century" panose="02040604050505020304" pitchFamily="18" charset="0"/>
                <a:ea typeface="HanWangMingHeavy" panose="02020300000000000000" pitchFamily="18" charset="-120"/>
              </a:rPr>
              <a:t> But </a:t>
            </a:r>
            <a:r>
              <a:rPr lang="en-US" altLang="zh-TW" sz="2600" u="sng" dirty="0">
                <a:solidFill>
                  <a:schemeClr val="tx2">
                    <a:lumMod val="75000"/>
                  </a:schemeClr>
                </a:solidFill>
                <a:latin typeface="Century" panose="02040604050505020304" pitchFamily="18" charset="0"/>
                <a:ea typeface="HanWangMingHeavy" panose="02020300000000000000" pitchFamily="18" charset="-120"/>
              </a:rPr>
              <a:t>when he saw the wind</a:t>
            </a:r>
            <a:r>
              <a:rPr lang="en-US" altLang="zh-TW" sz="2600" u="sng" dirty="0" smtClean="0">
                <a:solidFill>
                  <a:schemeClr val="tx2">
                    <a:lumMod val="75000"/>
                  </a:schemeClr>
                </a:solidFill>
                <a:latin typeface="Century" panose="02040604050505020304" pitchFamily="18" charset="0"/>
                <a:ea typeface="HanWangMingHeavy" panose="02020300000000000000" pitchFamily="18" charset="-120"/>
              </a:rPr>
              <a:t>, </a:t>
            </a:r>
            <a:r>
              <a:rPr lang="en-US" altLang="zh-TW" sz="2600" u="sng" dirty="0">
                <a:solidFill>
                  <a:schemeClr val="tx2">
                    <a:lumMod val="75000"/>
                  </a:schemeClr>
                </a:solidFill>
                <a:latin typeface="Century" panose="02040604050505020304" pitchFamily="18" charset="0"/>
                <a:ea typeface="HanWangMingHeavy" panose="02020300000000000000" pitchFamily="18" charset="-120"/>
              </a:rPr>
              <a:t>he was </a:t>
            </a:r>
            <a:r>
              <a:rPr lang="en-US" altLang="zh-TW" sz="2600" b="1" u="sng" dirty="0">
                <a:solidFill>
                  <a:schemeClr val="tx2">
                    <a:lumMod val="75000"/>
                  </a:schemeClr>
                </a:solidFill>
                <a:latin typeface="Century" panose="02040604050505020304" pitchFamily="18" charset="0"/>
                <a:ea typeface="HanWangMingHeavy" panose="02020300000000000000" pitchFamily="18" charset="-120"/>
              </a:rPr>
              <a:t>afraid</a:t>
            </a:r>
            <a:r>
              <a:rPr lang="en-US" altLang="zh-TW" sz="2600" dirty="0">
                <a:solidFill>
                  <a:schemeClr val="tx2">
                    <a:lumMod val="75000"/>
                  </a:schemeClr>
                </a:solidFill>
                <a:latin typeface="Century" panose="02040604050505020304" pitchFamily="18" charset="0"/>
                <a:ea typeface="HanWangMingHeavy" panose="02020300000000000000" pitchFamily="18" charset="-120"/>
              </a:rPr>
              <a:t>, and beginning to sink he cried out, “Lord, save me.” </a:t>
            </a:r>
            <a:r>
              <a:rPr lang="en-US" altLang="zh-TW" sz="2600" dirty="0">
                <a:solidFill>
                  <a:schemeClr val="accent2"/>
                </a:solidFill>
                <a:latin typeface="Century" panose="02040604050505020304" pitchFamily="18" charset="0"/>
                <a:ea typeface="HanWangMingHeavy" panose="02020300000000000000" pitchFamily="18" charset="-120"/>
              </a:rPr>
              <a:t>31 </a:t>
            </a:r>
            <a:r>
              <a:rPr lang="en-US" altLang="zh-TW" sz="2600" dirty="0">
                <a:solidFill>
                  <a:schemeClr val="tx2">
                    <a:lumMod val="75000"/>
                  </a:schemeClr>
                </a:solidFill>
                <a:latin typeface="Century" panose="02040604050505020304" pitchFamily="18" charset="0"/>
                <a:ea typeface="HanWangMingHeavy" panose="02020300000000000000" pitchFamily="18" charset="-120"/>
              </a:rPr>
              <a:t>Jesus immediately reached out his hand and took hold of him, saying to him, “O you of little faith, why did you doubt?” - </a:t>
            </a:r>
            <a:r>
              <a:rPr lang="en-US" altLang="zh-TW" sz="2600" dirty="0">
                <a:solidFill>
                  <a:schemeClr val="accent2"/>
                </a:solidFill>
                <a:latin typeface="Century" panose="02040604050505020304" pitchFamily="18" charset="0"/>
                <a:ea typeface="HanWangMingHeavy" panose="02020300000000000000" pitchFamily="18" charset="-120"/>
              </a:rPr>
              <a:t>Matthew 14:28-31</a:t>
            </a:r>
            <a:endParaRPr lang="en-US" sz="2600" dirty="0">
              <a:solidFill>
                <a:schemeClr val="accent2"/>
              </a:solidFill>
              <a:latin typeface="Century" panose="02040604050505020304" pitchFamily="18" charset="0"/>
            </a:endParaRPr>
          </a:p>
        </p:txBody>
      </p:sp>
    </p:spTree>
    <p:extLst>
      <p:ext uri="{BB962C8B-B14F-4D97-AF65-F5344CB8AC3E}">
        <p14:creationId xmlns:p14="http://schemas.microsoft.com/office/powerpoint/2010/main" val="821259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TM10001104[[fn=Feathered]]</Template>
  <TotalTime>4973</TotalTime>
  <Words>1111</Words>
  <Application>Microsoft Office PowerPoint</Application>
  <PresentationFormat>On-screen Show (4:3)</PresentationFormat>
  <Paragraphs>44</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HanWangHeiLight</vt:lpstr>
      <vt:lpstr>HanWangKaiMedium</vt:lpstr>
      <vt:lpstr>HanWangMingHeavy</vt:lpstr>
      <vt:lpstr>HanWangMingMedium</vt:lpstr>
      <vt:lpstr>ＭＳ Ｐゴシック</vt:lpstr>
      <vt:lpstr>Arial</vt:lpstr>
      <vt:lpstr>Calibri</vt:lpstr>
      <vt:lpstr>Century</vt:lpstr>
      <vt:lpstr>新細明體</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Ha</dc:creator>
  <cp:lastModifiedBy>steve chao</cp:lastModifiedBy>
  <cp:revision>615</cp:revision>
  <dcterms:created xsi:type="dcterms:W3CDTF">2018-08-26T03:54:27Z</dcterms:created>
  <dcterms:modified xsi:type="dcterms:W3CDTF">2020-03-01T18:53:44Z</dcterms:modified>
</cp:coreProperties>
</file>