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sldIdLst>
    <p:sldId id="282" r:id="rId2"/>
    <p:sldId id="28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20" autoAdjust="0"/>
  </p:normalViewPr>
  <p:slideViewPr>
    <p:cSldViewPr snapToGrid="0" snapToObjects="1">
      <p:cViewPr varScale="1">
        <p:scale>
          <a:sx n="89" d="100"/>
          <a:sy n="89" d="100"/>
        </p:scale>
        <p:origin x="81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0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8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2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7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3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0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8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8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3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5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1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" y="-56712"/>
            <a:ext cx="9144000" cy="6914712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36267"/>
            <a:ext cx="20229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40911" y="-43382"/>
            <a:ext cx="2503089" cy="830997"/>
          </a:xfrm>
          <a:prstGeom prst="rect">
            <a:avLst/>
          </a:prstGeom>
          <a:solidFill>
            <a:schemeClr val="tx2">
              <a:alpha val="60000"/>
            </a:schemeClr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alifornian FB" panose="0207040306080B030204" pitchFamily="18" charset="0"/>
              </a:rPr>
              <a:t>Hebrew </a:t>
            </a:r>
            <a:r>
              <a:rPr lang="en-US" sz="2400" dirty="0">
                <a:solidFill>
                  <a:srgbClr val="FFFF00"/>
                </a:solidFill>
                <a:latin typeface="Californian FB" panose="0207040306080B030204" pitchFamily="18" charset="0"/>
              </a:rPr>
              <a:t>11:29; </a:t>
            </a:r>
            <a:endParaRPr lang="en-US" sz="2400" dirty="0" smtClean="0">
              <a:solidFill>
                <a:srgbClr val="FFFF00"/>
              </a:solidFill>
              <a:latin typeface="Californian FB" panose="0207040306080B030204" pitchFamily="18" charset="0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Californian FB" panose="0207040306080B030204" pitchFamily="18" charset="0"/>
              </a:rPr>
              <a:t>Exodus </a:t>
            </a:r>
            <a:r>
              <a:rPr lang="en-US" sz="2400" dirty="0">
                <a:solidFill>
                  <a:srgbClr val="FFFF00"/>
                </a:solidFill>
                <a:latin typeface="Californian FB" panose="0207040306080B030204" pitchFamily="18" charset="0"/>
              </a:rPr>
              <a:t>13:17-14:31</a:t>
            </a:r>
            <a:endParaRPr lang="en-US" sz="2400" dirty="0" smtClean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pic>
        <p:nvPicPr>
          <p:cNvPr id="16" name="Google Shape;56;p13"/>
          <p:cNvPicPr preferRelativeResize="0"/>
          <p:nvPr/>
        </p:nvPicPr>
        <p:blipFill>
          <a:blip r:embed="rId3">
            <a:alphaModFix amt="80000"/>
          </a:blip>
          <a:stretch>
            <a:fillRect/>
          </a:stretch>
        </p:blipFill>
        <p:spPr>
          <a:xfrm>
            <a:off x="7696071" y="5616762"/>
            <a:ext cx="1090245" cy="62820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205449" y="2757887"/>
            <a:ext cx="6733381" cy="1569660"/>
          </a:xfrm>
          <a:prstGeom prst="rect">
            <a:avLst/>
          </a:prstGeom>
          <a:solidFill>
            <a:schemeClr val="tx2">
              <a:alpha val="60000"/>
            </a:schemeClr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神必要開</a:t>
            </a:r>
            <a:r>
              <a:rPr lang="zh-TW" altLang="en-US" sz="4800" b="1" dirty="0" smtClean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路</a:t>
            </a:r>
            <a:endParaRPr lang="en-US" altLang="zh-TW" sz="4800" b="1" dirty="0" smtClean="0">
              <a:solidFill>
                <a:srgbClr val="FFFF00"/>
              </a:solidFill>
              <a:latin typeface="DFPKaiShuW5-B5" panose="03000500000000000000" pitchFamily="66" charset="-120"/>
              <a:ea typeface="DFPKaiShuW5-B5" panose="03000500000000000000" pitchFamily="66" charset="-120"/>
            </a:endParaRPr>
          </a:p>
          <a:p>
            <a:pPr algn="ctr"/>
            <a:r>
              <a:rPr lang="en-US" altLang="ja-JP" sz="4800" b="1" dirty="0">
                <a:solidFill>
                  <a:schemeClr val="bg1"/>
                </a:solidFill>
                <a:latin typeface="Californian FB" panose="0207040306080B030204" pitchFamily="18" charset="0"/>
                <a:ea typeface="HanWangMingHeavy" panose="02020300000000000000" pitchFamily="18" charset="-120"/>
              </a:rPr>
              <a:t>God Will Make A Way</a:t>
            </a:r>
            <a:endParaRPr lang="en-US" sz="4800" b="1" dirty="0">
              <a:solidFill>
                <a:schemeClr val="bg1"/>
              </a:solidFill>
              <a:latin typeface="Californian FB" panose="0207040306080B030204" pitchFamily="18" charset="0"/>
              <a:ea typeface="HanWangHeiLight" panose="02000500000000000000" pitchFamily="2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2299" y="5616762"/>
            <a:ext cx="2006301" cy="646331"/>
          </a:xfrm>
          <a:prstGeom prst="rect">
            <a:avLst/>
          </a:prstGeom>
          <a:solidFill>
            <a:schemeClr val="tx1">
              <a:alpha val="20000"/>
            </a:schemeClr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fornian FB" panose="0207040306080B030204" pitchFamily="18" charset="0"/>
              </a:rPr>
              <a:t>Pastor James Fan</a:t>
            </a:r>
          </a:p>
          <a:p>
            <a:r>
              <a:rPr lang="en-US" dirty="0" err="1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范存光</a:t>
            </a:r>
            <a:r>
              <a:rPr lang="en-US" dirty="0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長老</a:t>
            </a:r>
            <a:endParaRPr lang="en-US" dirty="0">
              <a:solidFill>
                <a:schemeClr val="bg1"/>
              </a:solidFill>
              <a:latin typeface="DFPKaiShuW5-B5" panose="03000500000000000000" pitchFamily="66" charset="-120"/>
              <a:ea typeface="DFPKaiShuW5-B5" panose="03000500000000000000" pitchFamily="66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-56712"/>
            <a:ext cx="3312449" cy="830997"/>
          </a:xfrm>
          <a:prstGeom prst="rect">
            <a:avLst/>
          </a:prstGeom>
          <a:solidFill>
            <a:schemeClr val="tx2">
              <a:alpha val="60000"/>
            </a:schemeClr>
          </a:solidFill>
          <a:effectLst>
            <a:softEdge rad="31750"/>
          </a:effectLst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希伯來書 </a:t>
            </a:r>
            <a:r>
              <a:rPr lang="en-US" altLang="zh-TW" sz="2400" dirty="0" smtClean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11:29</a:t>
            </a:r>
          </a:p>
          <a:p>
            <a:r>
              <a:rPr lang="zh-TW" altLang="en-US" sz="2400" dirty="0" smtClean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出埃及記 </a:t>
            </a:r>
            <a:r>
              <a:rPr lang="en-US" altLang="zh-TW" sz="2400" dirty="0">
                <a:solidFill>
                  <a:srgbClr val="FFFF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13:17-14:31</a:t>
            </a:r>
            <a:endParaRPr lang="en-US" sz="2400" dirty="0">
              <a:solidFill>
                <a:srgbClr val="FFFF00"/>
              </a:solidFill>
              <a:latin typeface="DFPKaiShuW5-B5" panose="03000500000000000000" pitchFamily="66" charset="-120"/>
              <a:ea typeface="DFPKaiShuW5-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199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8184" y="1633387"/>
            <a:ext cx="41524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ea typeface="HanWangMingHeavy" panose="02020300000000000000" pitchFamily="18" charset="-120"/>
              </a:rPr>
              <a:t> </a:t>
            </a:r>
            <a:endParaRPr lang="en-US" altLang="zh-TW" sz="3200" dirty="0">
              <a:solidFill>
                <a:schemeClr val="accent2"/>
              </a:solidFill>
              <a:latin typeface="Georgia" panose="02040502050405020303" pitchFamily="18" charset="0"/>
              <a:ea typeface="HanWangMingHeavy" panose="02020300000000000000" pitchFamily="18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8184" y="0"/>
            <a:ext cx="8616875" cy="6514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3200" b="1" u="sng" baseline="30000" dirty="0">
              <a:latin typeface="DFPKaiShuW5-B5" panose="03000500000000000000" pitchFamily="66" charset="-120"/>
              <a:ea typeface="DFPKaiShuW5-B5" panose="03000500000000000000" pitchFamily="66" charset="-120"/>
            </a:endParaRPr>
          </a:p>
          <a:p>
            <a:r>
              <a:rPr lang="ja-JP" altLang="en-US" sz="5400" b="1" u="sng" baseline="30000" dirty="0">
                <a:solidFill>
                  <a:srgbClr val="FF00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希 伯 來 書 </a:t>
            </a:r>
            <a:r>
              <a:rPr lang="en-US" altLang="ja-JP" sz="5400" b="1" u="sng" baseline="30000" dirty="0">
                <a:solidFill>
                  <a:srgbClr val="FF00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11:29 </a:t>
            </a:r>
            <a:endParaRPr lang="en-US" altLang="zh-TW" sz="5400" b="1" u="sng" baseline="30000" dirty="0">
              <a:solidFill>
                <a:srgbClr val="FF0000"/>
              </a:solidFill>
              <a:latin typeface="DFPKaiShuW5-B5" panose="03000500000000000000" pitchFamily="66" charset="-120"/>
              <a:ea typeface="DFPKaiShuW5-B5" panose="03000500000000000000" pitchFamily="66" charset="-120"/>
            </a:endParaRPr>
          </a:p>
          <a:p>
            <a:endParaRPr lang="en-US" altLang="zh-TW" sz="5400" b="1" baseline="30000" dirty="0">
              <a:latin typeface="DFPKaiShuW5-B5" panose="03000500000000000000" pitchFamily="66" charset="-120"/>
              <a:ea typeface="DFPKaiShuW5-B5" panose="03000500000000000000" pitchFamily="66" charset="-120"/>
            </a:endParaRPr>
          </a:p>
          <a:p>
            <a:r>
              <a:rPr lang="en-US" altLang="zh-TW" sz="5400" b="1" baseline="30000" dirty="0">
                <a:solidFill>
                  <a:srgbClr val="FF00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29</a:t>
            </a:r>
            <a:r>
              <a:rPr lang="en-US" altLang="zh-TW" sz="5400" b="1" baseline="30000" dirty="0">
                <a:latin typeface="DFPKaiShuW5-B5" panose="03000500000000000000" pitchFamily="66" charset="-120"/>
                <a:ea typeface="DFPKaiShuW5-B5" panose="03000500000000000000" pitchFamily="66" charset="-120"/>
              </a:rPr>
              <a:t> </a:t>
            </a:r>
            <a:r>
              <a:rPr lang="ja-JP" altLang="en-US" sz="5400" baseline="30000" dirty="0">
                <a:latin typeface="DFPKaiShuW5-B5" panose="03000500000000000000" pitchFamily="66" charset="-120"/>
                <a:ea typeface="DFPKaiShuW5-B5" panose="03000500000000000000" pitchFamily="66" charset="-120"/>
              </a:rPr>
              <a:t>他 們 因 著 信 ， 過 紅 海 如 行 乾 地 ； 埃 及 人 試 著 要 過 去 ， 就 被 吞 滅 了 </a:t>
            </a:r>
            <a:r>
              <a:rPr lang="ja-JP" altLang="en-US" sz="5400" baseline="30000" dirty="0" smtClean="0">
                <a:latin typeface="DFPKaiShuW5-B5" panose="03000500000000000000" pitchFamily="66" charset="-120"/>
                <a:ea typeface="DFPKaiShuW5-B5" panose="03000500000000000000" pitchFamily="66" charset="-120"/>
              </a:rPr>
              <a:t>。</a:t>
            </a:r>
            <a:endParaRPr lang="en-US" altLang="ja-JP" sz="5400" baseline="30000" dirty="0" smtClean="0">
              <a:latin typeface="DFPKaiShuW5-B5" panose="03000500000000000000" pitchFamily="66" charset="-120"/>
              <a:ea typeface="DFPKaiShuW5-B5" panose="03000500000000000000" pitchFamily="66" charset="-120"/>
            </a:endParaRPr>
          </a:p>
          <a:p>
            <a:endParaRPr lang="en-US" altLang="ja-JP" sz="5400" b="1" u="sng" baseline="30000" dirty="0">
              <a:solidFill>
                <a:srgbClr val="FF0000"/>
              </a:solidFill>
              <a:latin typeface="DFPKaiShuW5-B5" panose="03000500000000000000" pitchFamily="66" charset="-120"/>
              <a:ea typeface="DFPKaiShuW5-B5" panose="03000500000000000000" pitchFamily="66" charset="-120"/>
            </a:endParaRPr>
          </a:p>
          <a:p>
            <a:r>
              <a:rPr lang="en-US" altLang="ja-JP" sz="5400" b="1" u="sng" baseline="30000" dirty="0">
                <a:solidFill>
                  <a:srgbClr val="FF0000"/>
                </a:solidFill>
                <a:latin typeface="DFPKaiShuW5-B5" panose="03000500000000000000" pitchFamily="66" charset="-120"/>
                <a:ea typeface="DFPKaiShuW5-B5" panose="03000500000000000000" pitchFamily="66" charset="-120"/>
              </a:rPr>
              <a:t> </a:t>
            </a:r>
            <a:r>
              <a:rPr lang="en-US" altLang="ja-JP" sz="5400" b="1" u="sng" baseline="30000" dirty="0">
                <a:solidFill>
                  <a:srgbClr val="FF0000"/>
                </a:solidFill>
                <a:latin typeface="Californian FB" panose="0207040306080B030204" pitchFamily="18" charset="0"/>
                <a:ea typeface="DFPKaiShuW5-B5" panose="03000500000000000000" pitchFamily="66" charset="-120"/>
              </a:rPr>
              <a:t>Hebrews 11:29 </a:t>
            </a:r>
          </a:p>
          <a:p>
            <a:endParaRPr lang="en-US" altLang="ja-JP" sz="5400" b="1" baseline="30000" dirty="0">
              <a:latin typeface="Californian FB" panose="0207040306080B030204" pitchFamily="18" charset="0"/>
              <a:ea typeface="DFPKaiShuW5-B5" panose="03000500000000000000" pitchFamily="66" charset="-120"/>
            </a:endParaRPr>
          </a:p>
          <a:p>
            <a:r>
              <a:rPr lang="en-US" altLang="ja-JP" sz="5400" b="1" baseline="30000" dirty="0">
                <a:solidFill>
                  <a:srgbClr val="FF0000"/>
                </a:solidFill>
                <a:latin typeface="Californian FB" panose="0207040306080B030204" pitchFamily="18" charset="0"/>
                <a:ea typeface="DFPKaiShuW5-B5" panose="03000500000000000000" pitchFamily="66" charset="-120"/>
              </a:rPr>
              <a:t>29</a:t>
            </a:r>
            <a:r>
              <a:rPr lang="en-US" altLang="ja-JP" sz="5400" b="1" baseline="30000" dirty="0">
                <a:latin typeface="Californian FB" panose="0207040306080B030204" pitchFamily="18" charset="0"/>
                <a:ea typeface="DFPKaiShuW5-B5" panose="03000500000000000000" pitchFamily="66" charset="-120"/>
              </a:rPr>
              <a:t> </a:t>
            </a:r>
            <a:r>
              <a:rPr lang="en-US" altLang="ja-JP" sz="5400" baseline="30000" dirty="0">
                <a:latin typeface="Californian FB" panose="0207040306080B030204" pitchFamily="18" charset="0"/>
                <a:ea typeface="DFPKaiShuW5-B5" panose="03000500000000000000" pitchFamily="66" charset="-120"/>
              </a:rPr>
              <a:t>By faith the people crossed the Red Sea as on dry land, but the Egyptians, when they attempted to do the same, were drowned. </a:t>
            </a:r>
            <a:endParaRPr lang="ja-JP" altLang="en-US" sz="5400" baseline="30000" dirty="0">
              <a:latin typeface="Californian FB" panose="0207040306080B030204" pitchFamily="18" charset="0"/>
              <a:ea typeface="DFPKaiShuW5-B5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401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4642</TotalTime>
  <Words>99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DFPKaiShuW5-B5</vt:lpstr>
      <vt:lpstr>HanWangHeiLight</vt:lpstr>
      <vt:lpstr>HanWangMingHeavy</vt:lpstr>
      <vt:lpstr>新細明體</vt:lpstr>
      <vt:lpstr>Arial</vt:lpstr>
      <vt:lpstr>Calibri</vt:lpstr>
      <vt:lpstr>Californian FB</vt:lpstr>
      <vt:lpstr>Garamond</vt:lpstr>
      <vt:lpstr>Georgia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Ha</dc:creator>
  <cp:lastModifiedBy>steve chao</cp:lastModifiedBy>
  <cp:revision>535</cp:revision>
  <dcterms:created xsi:type="dcterms:W3CDTF">2018-08-26T03:54:27Z</dcterms:created>
  <dcterms:modified xsi:type="dcterms:W3CDTF">2020-03-22T15:29:43Z</dcterms:modified>
</cp:coreProperties>
</file>