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5" r:id="rId1"/>
  </p:sldMasterIdLst>
  <p:sldIdLst>
    <p:sldId id="282" r:id="rId2"/>
    <p:sldId id="291" r:id="rId3"/>
    <p:sldId id="292" r:id="rId4"/>
    <p:sldId id="293" r:id="rId5"/>
    <p:sldId id="294" r:id="rId6"/>
    <p:sldId id="295" r:id="rId7"/>
    <p:sldId id="296" r:id="rId8"/>
    <p:sldId id="297" r:id="rId9"/>
    <p:sldId id="298" r:id="rId10"/>
    <p:sldId id="299" r:id="rId11"/>
    <p:sldId id="300" r:id="rId12"/>
    <p:sldId id="301" r:id="rId13"/>
    <p:sldId id="30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32" autoAdjust="0"/>
    <p:restoredTop sz="95520" autoAdjust="0"/>
  </p:normalViewPr>
  <p:slideViewPr>
    <p:cSldViewPr snapToGrid="0" snapToObjects="1">
      <p:cViewPr varScale="1">
        <p:scale>
          <a:sx n="93" d="100"/>
          <a:sy n="93" d="100"/>
        </p:scale>
        <p:origin x="1140" y="90"/>
      </p:cViewPr>
      <p:guideLst>
        <p:guide orient="horz" pos="2184"/>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266190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213418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381452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78227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391693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E38E4D-051A-41E1-86A4-E56916468FD0}"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2807200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E38E4D-051A-41E1-86A4-E56916468FD0}"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177198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E38E4D-051A-41E1-86A4-E56916468FD0}"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46298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347723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3605353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1708815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38E4D-051A-41E1-86A4-E56916468FD0}" type="datetimeFigureOut">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BB73A-582F-4420-9A14-CB10A2B2E5E8}" type="slidenum">
              <a:rPr lang="en-US" smtClean="0"/>
              <a:t>‹#›</a:t>
            </a:fld>
            <a:endParaRPr lang="en-US"/>
          </a:p>
        </p:txBody>
      </p:sp>
    </p:spTree>
    <p:extLst>
      <p:ext uri="{BB962C8B-B14F-4D97-AF65-F5344CB8AC3E}">
        <p14:creationId xmlns:p14="http://schemas.microsoft.com/office/powerpoint/2010/main" val="596046042"/>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1"/>
          <p:cNvSpPr>
            <a:spLocks noChangeArrowheads="1"/>
          </p:cNvSpPr>
          <p:nvPr/>
        </p:nvSpPr>
        <p:spPr bwMode="auto">
          <a:xfrm>
            <a:off x="0" y="136267"/>
            <a:ext cx="2022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600" b="0" i="0" u="none" strike="noStrike" cap="none" normalizeH="0" baseline="0" dirty="0" smtClean="0">
                <a:ln>
                  <a:noFill/>
                </a:ln>
                <a:solidFill>
                  <a:schemeClr val="tx1"/>
                </a:solidFill>
                <a:effectLst/>
              </a:rPr>
              <a:t> </a:t>
            </a:r>
            <a:endParaRPr kumimoji="0" lang="zh-TW"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0" y="131566"/>
            <a:ext cx="2126751" cy="523220"/>
          </a:xfrm>
          <a:prstGeom prst="rect">
            <a:avLst/>
          </a:prstGeom>
          <a:noFill/>
          <a:effectLst>
            <a:softEdge rad="50800"/>
          </a:effectLst>
        </p:spPr>
        <p:txBody>
          <a:bodyPr wrap="square">
            <a:spAutoFit/>
          </a:bodyPr>
          <a:lstStyle/>
          <a:p>
            <a:pPr algn="ctr"/>
            <a:r>
              <a:rPr lang="en-US" sz="2800" dirty="0">
                <a:solidFill>
                  <a:schemeClr val="bg1"/>
                </a:solidFill>
                <a:latin typeface="Homizio" panose="02000506000000020004" pitchFamily="2" charset="0"/>
              </a:rPr>
              <a:t>Nahum </a:t>
            </a:r>
            <a:r>
              <a:rPr lang="en-US" sz="2800" dirty="0" smtClean="0">
                <a:solidFill>
                  <a:schemeClr val="bg1"/>
                </a:solidFill>
                <a:latin typeface="Homizio" panose="02000506000000020004" pitchFamily="2" charset="0"/>
              </a:rPr>
              <a:t>1 : 7</a:t>
            </a:r>
            <a:endParaRPr lang="en-US" sz="2800" dirty="0" smtClean="0">
              <a:solidFill>
                <a:schemeClr val="bg1"/>
              </a:solidFill>
              <a:latin typeface="Homizio" panose="02000506000000020004" pitchFamily="2" charset="0"/>
            </a:endParaRPr>
          </a:p>
        </p:txBody>
      </p:sp>
      <p:pic>
        <p:nvPicPr>
          <p:cNvPr id="16" name="Google Shape;56;p13"/>
          <p:cNvPicPr preferRelativeResize="0"/>
          <p:nvPr/>
        </p:nvPicPr>
        <p:blipFill>
          <a:blip r:embed="rId3">
            <a:alphaModFix amt="80000"/>
          </a:blip>
          <a:stretch>
            <a:fillRect/>
          </a:stretch>
        </p:blipFill>
        <p:spPr>
          <a:xfrm>
            <a:off x="7715089" y="5669788"/>
            <a:ext cx="1090245" cy="628202"/>
          </a:xfrm>
          <a:prstGeom prst="rect">
            <a:avLst/>
          </a:prstGeom>
          <a:noFill/>
          <a:ln>
            <a:noFill/>
          </a:ln>
        </p:spPr>
      </p:pic>
      <p:sp>
        <p:nvSpPr>
          <p:cNvPr id="12" name="Rectangle 11"/>
          <p:cNvSpPr/>
          <p:nvPr/>
        </p:nvSpPr>
        <p:spPr>
          <a:xfrm>
            <a:off x="6825230" y="162343"/>
            <a:ext cx="2318770" cy="492443"/>
          </a:xfrm>
          <a:prstGeom prst="rect">
            <a:avLst/>
          </a:prstGeom>
          <a:noFill/>
          <a:effectLst>
            <a:softEdge rad="50800"/>
          </a:effectLst>
        </p:spPr>
        <p:txBody>
          <a:bodyPr wrap="square">
            <a:spAutoFit/>
          </a:bodyPr>
          <a:lstStyle/>
          <a:p>
            <a:pPr algn="ctr"/>
            <a:r>
              <a:rPr lang="zh-TW" altLang="en-US" sz="1900" dirty="0">
                <a:solidFill>
                  <a:srgbClr val="FFFF00"/>
                </a:solidFill>
                <a:latin typeface="HanWangMingMedium" panose="02020300000000000000" pitchFamily="18" charset="-120"/>
                <a:ea typeface="HanWangMingMedium" panose="02020300000000000000" pitchFamily="18" charset="-120"/>
              </a:rPr>
              <a:t> </a:t>
            </a:r>
            <a:r>
              <a:rPr lang="zh-TW" altLang="en-US" sz="2600" dirty="0" smtClean="0">
                <a:solidFill>
                  <a:schemeClr val="bg1"/>
                </a:solidFill>
                <a:latin typeface="Microsoft YaHei UI" panose="020B0503020204020204" pitchFamily="34" charset="-122"/>
                <a:ea typeface="Microsoft YaHei UI" panose="020B0503020204020204" pitchFamily="34" charset="-122"/>
              </a:rPr>
              <a:t>那鴻書 </a:t>
            </a:r>
            <a:r>
              <a:rPr lang="en-US" altLang="zh-TW" sz="2600" dirty="0">
                <a:solidFill>
                  <a:schemeClr val="bg1"/>
                </a:solidFill>
                <a:latin typeface="Microsoft YaHei UI" panose="020B0503020204020204" pitchFamily="34" charset="-122"/>
                <a:ea typeface="Microsoft YaHei UI" panose="020B0503020204020204" pitchFamily="34" charset="-122"/>
              </a:rPr>
              <a:t>1:7</a:t>
            </a:r>
            <a:endParaRPr lang="en-US" sz="2600" dirty="0">
              <a:solidFill>
                <a:schemeClr val="bg1"/>
              </a:solidFill>
              <a:latin typeface="Microsoft YaHei UI" panose="020B0503020204020204" pitchFamily="34" charset="-122"/>
              <a:ea typeface="Microsoft YaHei UI" panose="020B0503020204020204" pitchFamily="34" charset="-122"/>
            </a:endParaRPr>
          </a:p>
        </p:txBody>
      </p:sp>
      <p:sp>
        <p:nvSpPr>
          <p:cNvPr id="5" name="Rectangle 4"/>
          <p:cNvSpPr/>
          <p:nvPr/>
        </p:nvSpPr>
        <p:spPr>
          <a:xfrm>
            <a:off x="512721" y="3501063"/>
            <a:ext cx="8118558" cy="1077218"/>
          </a:xfrm>
          <a:prstGeom prst="rect">
            <a:avLst/>
          </a:prstGeom>
          <a:solidFill>
            <a:schemeClr val="tx1">
              <a:lumMod val="85000"/>
              <a:lumOff val="15000"/>
              <a:alpha val="75000"/>
            </a:schemeClr>
          </a:solidFill>
          <a:effectLst>
            <a:softEdge rad="31750"/>
          </a:effectLst>
        </p:spPr>
        <p:txBody>
          <a:bodyPr wrap="square">
            <a:spAutoFit/>
          </a:bodyPr>
          <a:lstStyle/>
          <a:p>
            <a:pPr algn="ctr"/>
            <a:r>
              <a:rPr lang="en-US" sz="3400" b="1" dirty="0" smtClean="0">
                <a:solidFill>
                  <a:srgbClr val="FFFF99"/>
                </a:solidFill>
                <a:latin typeface="Homizio" panose="02000506000000020004" pitchFamily="2" charset="0"/>
                <a:ea typeface="HanWangHeiLight" panose="02000500000000000000" pitchFamily="2" charset="-120"/>
              </a:rPr>
              <a:t>Can You Hear God's Voice in the Day of Trouble?</a:t>
            </a:r>
          </a:p>
          <a:p>
            <a:pPr algn="ctr"/>
            <a:r>
              <a:rPr lang="zh-TW" altLang="en-US" sz="3000" b="1" dirty="0" smtClean="0">
                <a:solidFill>
                  <a:srgbClr val="FFFF99"/>
                </a:solidFill>
                <a:latin typeface="Microsoft YaHei UI" panose="020B0503020204020204" pitchFamily="34" charset="-122"/>
                <a:ea typeface="Microsoft YaHei UI" panose="020B0503020204020204" pitchFamily="34" charset="-122"/>
              </a:rPr>
              <a:t>在患難的日子，你是否聽見神的聲音？</a:t>
            </a:r>
            <a:endParaRPr lang="en-US" sz="3000" b="1" dirty="0">
              <a:solidFill>
                <a:srgbClr val="FFFF99"/>
              </a:solidFill>
              <a:latin typeface="Microsoft YaHei UI" panose="020B0503020204020204" pitchFamily="34" charset="-122"/>
              <a:ea typeface="Microsoft YaHei UI" panose="020B0503020204020204" pitchFamily="34" charset="-122"/>
            </a:endParaRPr>
          </a:p>
        </p:txBody>
      </p:sp>
      <p:sp>
        <p:nvSpPr>
          <p:cNvPr id="7" name="Rectangle 6"/>
          <p:cNvSpPr/>
          <p:nvPr/>
        </p:nvSpPr>
        <p:spPr>
          <a:xfrm>
            <a:off x="292611" y="5713215"/>
            <a:ext cx="1638931" cy="584775"/>
          </a:xfrm>
          <a:prstGeom prst="rect">
            <a:avLst/>
          </a:prstGeom>
          <a:solidFill>
            <a:schemeClr val="tx1">
              <a:lumMod val="75000"/>
              <a:lumOff val="25000"/>
              <a:alpha val="45000"/>
            </a:schemeClr>
          </a:solidFill>
        </p:spPr>
        <p:txBody>
          <a:bodyPr wrap="square">
            <a:spAutoFit/>
          </a:bodyPr>
          <a:lstStyle/>
          <a:p>
            <a:pPr algn="ctr"/>
            <a:r>
              <a:rPr lang="en-US" sz="1600" dirty="0">
                <a:solidFill>
                  <a:schemeClr val="bg1"/>
                </a:solidFill>
                <a:latin typeface="Homizio" panose="02000506000000020004" pitchFamily="2" charset="0"/>
                <a:ea typeface="Microsoft YaHei UI" panose="020B0503020204020204" pitchFamily="34" charset="-122"/>
              </a:rPr>
              <a:t>Pastor </a:t>
            </a:r>
            <a:r>
              <a:rPr lang="en-US" sz="1600" dirty="0" smtClean="0">
                <a:solidFill>
                  <a:schemeClr val="bg1"/>
                </a:solidFill>
                <a:latin typeface="Homizio" panose="02000506000000020004" pitchFamily="2" charset="0"/>
                <a:ea typeface="Microsoft YaHei UI" panose="020B0503020204020204" pitchFamily="34" charset="-122"/>
              </a:rPr>
              <a:t>Alex Liu</a:t>
            </a:r>
            <a:endParaRPr lang="en-US" sz="1600" dirty="0">
              <a:solidFill>
                <a:schemeClr val="bg1"/>
              </a:solidFill>
              <a:latin typeface="Homizio" panose="02000506000000020004" pitchFamily="2" charset="0"/>
              <a:ea typeface="Microsoft YaHei UI" panose="020B0503020204020204" pitchFamily="34" charset="-122"/>
            </a:endParaRPr>
          </a:p>
          <a:p>
            <a:pPr algn="ctr"/>
            <a:r>
              <a:rPr lang="ja-JP" altLang="en-US" sz="1600" dirty="0">
                <a:solidFill>
                  <a:schemeClr val="bg1"/>
                </a:solidFill>
                <a:latin typeface="Microsoft YaHei UI" panose="020B0503020204020204" pitchFamily="34" charset="-122"/>
                <a:ea typeface="Microsoft YaHei UI" panose="020B0503020204020204" pitchFamily="34" charset="-122"/>
              </a:rPr>
              <a:t>劉以信 長老</a:t>
            </a:r>
          </a:p>
        </p:txBody>
      </p:sp>
    </p:spTree>
    <p:extLst>
      <p:ext uri="{BB962C8B-B14F-4D97-AF65-F5344CB8AC3E}">
        <p14:creationId xmlns:p14="http://schemas.microsoft.com/office/powerpoint/2010/main" val="1991994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2908" y="94034"/>
            <a:ext cx="8798184" cy="6524863"/>
          </a:xfrm>
          <a:prstGeom prst="rect">
            <a:avLst/>
          </a:prstGeom>
          <a:noFill/>
        </p:spPr>
        <p:txBody>
          <a:bodyPr wrap="square">
            <a:spAutoFit/>
          </a:bodyPr>
          <a:lstStyle/>
          <a:p>
            <a:r>
              <a:rPr lang="en-US" altLang="zh-TW" sz="3000" dirty="0">
                <a:latin typeface="Homizio" panose="02000506000000020004" pitchFamily="2" charset="0"/>
                <a:ea typeface="HanWangMingMedium" panose="02020300000000000000" pitchFamily="18" charset="-120"/>
              </a:rPr>
              <a:t>This God—his way is </a:t>
            </a:r>
            <a:r>
              <a:rPr lang="en-US" altLang="zh-TW" sz="3000" dirty="0" smtClean="0">
                <a:latin typeface="Homizio" panose="02000506000000020004" pitchFamily="2" charset="0"/>
                <a:ea typeface="HanWangMingMedium" panose="02020300000000000000" pitchFamily="18" charset="-120"/>
              </a:rPr>
              <a:t>perfect; the </a:t>
            </a:r>
            <a:r>
              <a:rPr lang="en-US" altLang="zh-TW" sz="3000" dirty="0">
                <a:latin typeface="Homizio" panose="02000506000000020004" pitchFamily="2" charset="0"/>
                <a:ea typeface="HanWangMingMedium" panose="02020300000000000000" pitchFamily="18" charset="-120"/>
              </a:rPr>
              <a:t>word of the Lord proves </a:t>
            </a:r>
            <a:r>
              <a:rPr lang="en-US" altLang="zh-TW" sz="3000" dirty="0" smtClean="0">
                <a:latin typeface="Homizio" panose="02000506000000020004" pitchFamily="2" charset="0"/>
                <a:ea typeface="HanWangMingMedium" panose="02020300000000000000" pitchFamily="18" charset="-120"/>
              </a:rPr>
              <a:t>true; he </a:t>
            </a:r>
            <a:r>
              <a:rPr lang="en-US" altLang="zh-TW" sz="3000" dirty="0">
                <a:latin typeface="Homizio" panose="02000506000000020004" pitchFamily="2" charset="0"/>
                <a:ea typeface="HanWangMingMedium" panose="02020300000000000000" pitchFamily="18" charset="-120"/>
              </a:rPr>
              <a:t>is a shield for all those who take refuge in him</a:t>
            </a:r>
            <a:r>
              <a:rPr lang="en-US" altLang="zh-TW" sz="3000" dirty="0" smtClean="0">
                <a:latin typeface="Homizio" panose="02000506000000020004" pitchFamily="2" charset="0"/>
                <a:ea typeface="HanWangMingMedium" panose="02020300000000000000" pitchFamily="18" charset="-120"/>
              </a:rPr>
              <a:t>. </a:t>
            </a:r>
          </a:p>
          <a:p>
            <a:r>
              <a:rPr lang="en-US" altLang="zh-TW" sz="3000" dirty="0" smtClean="0">
                <a:latin typeface="Homizio" panose="02000506000000020004" pitchFamily="2" charset="0"/>
                <a:ea typeface="HanWangMingMedium" panose="02020300000000000000" pitchFamily="18" charset="-120"/>
              </a:rPr>
              <a:t>- </a:t>
            </a:r>
            <a:r>
              <a:rPr lang="en-US" altLang="zh-TW" sz="3000" b="1" dirty="0">
                <a:solidFill>
                  <a:schemeClr val="accent2"/>
                </a:solidFill>
                <a:latin typeface="Homizio" panose="02000506000000020004" pitchFamily="2" charset="0"/>
                <a:ea typeface="HanWangMingMedium" panose="02020300000000000000" pitchFamily="18" charset="-120"/>
              </a:rPr>
              <a:t>2 Samuel 22:31</a:t>
            </a:r>
            <a:endParaRPr lang="en-US" altLang="zh-TW" sz="3000" b="1" dirty="0" smtClean="0">
              <a:solidFill>
                <a:schemeClr val="accent2"/>
              </a:solidFill>
              <a:latin typeface="Homizio" panose="02000506000000020004" pitchFamily="2" charset="0"/>
              <a:ea typeface="HanWangMingMedium" panose="02020300000000000000" pitchFamily="18" charset="-120"/>
            </a:endParaRPr>
          </a:p>
          <a:p>
            <a:endParaRPr lang="en-US" altLang="zh-TW" sz="2800" b="1" dirty="0" smtClean="0">
              <a:latin typeface="Homizio" panose="02000506000000020004" pitchFamily="2" charset="0"/>
              <a:ea typeface="HanWangMingMedium" panose="02020300000000000000" pitchFamily="18" charset="-120"/>
            </a:endParaRPr>
          </a:p>
          <a:p>
            <a:r>
              <a:rPr lang="zh-TW" altLang="en-US" sz="2600" dirty="0">
                <a:latin typeface="Microsoft YaHei UI" panose="020B0503020204020204" pitchFamily="34" charset="-122"/>
                <a:ea typeface="Microsoft YaHei UI" panose="020B0503020204020204" pitchFamily="34" charset="-122"/>
              </a:rPr>
              <a:t>至 於 神 ， 他 的 道 是 完 全 的 ； 耶 和 華 的 話 是 煉 淨 的 。 凡 投 靠 他 的 ， 他 便 作 他 們 的 盾 牌 </a:t>
            </a:r>
            <a:r>
              <a:rPr lang="zh-TW" altLang="en-US" sz="2600" dirty="0" smtClean="0">
                <a:latin typeface="Microsoft YaHei UI" panose="020B0503020204020204" pitchFamily="34" charset="-122"/>
                <a:ea typeface="Microsoft YaHei UI" panose="020B0503020204020204" pitchFamily="34" charset="-122"/>
              </a:rPr>
              <a:t>。</a:t>
            </a:r>
            <a:endParaRPr lang="en-US" altLang="zh-TW" sz="2600" dirty="0" smtClean="0">
              <a:latin typeface="Microsoft YaHei UI" panose="020B0503020204020204" pitchFamily="34" charset="-122"/>
              <a:ea typeface="Microsoft YaHei UI" panose="020B0503020204020204" pitchFamily="34" charset="-122"/>
            </a:endParaRPr>
          </a:p>
          <a:p>
            <a:r>
              <a:rPr lang="en-US" altLang="zh-TW" sz="2600" dirty="0" smtClean="0">
                <a:latin typeface="Microsoft YaHei UI" panose="020B0503020204020204" pitchFamily="34" charset="-122"/>
                <a:ea typeface="Microsoft YaHei UI" panose="020B0503020204020204" pitchFamily="34" charset="-122"/>
              </a:rPr>
              <a:t>- </a:t>
            </a:r>
            <a:r>
              <a:rPr lang="zh-TW" altLang="en-US" sz="2600" b="1" dirty="0">
                <a:solidFill>
                  <a:schemeClr val="accent2"/>
                </a:solidFill>
                <a:latin typeface="Microsoft YaHei UI" panose="020B0503020204020204" pitchFamily="34" charset="-122"/>
                <a:ea typeface="Microsoft YaHei UI" panose="020B0503020204020204" pitchFamily="34" charset="-122"/>
              </a:rPr>
              <a:t>撒 母 耳 記 下 </a:t>
            </a:r>
            <a:r>
              <a:rPr lang="en-US" altLang="zh-TW" sz="2600" b="1" dirty="0" smtClean="0">
                <a:solidFill>
                  <a:schemeClr val="accent2"/>
                </a:solidFill>
                <a:latin typeface="Microsoft YaHei UI" panose="020B0503020204020204" pitchFamily="34" charset="-122"/>
                <a:ea typeface="Microsoft YaHei UI" panose="020B0503020204020204" pitchFamily="34" charset="-122"/>
              </a:rPr>
              <a:t>22:31</a:t>
            </a:r>
          </a:p>
          <a:p>
            <a:endParaRPr lang="en-US" altLang="zh-TW" sz="2800" b="1" dirty="0">
              <a:solidFill>
                <a:schemeClr val="accent2"/>
              </a:solidFill>
              <a:latin typeface="Microsoft YaHei UI" panose="020B0503020204020204" pitchFamily="34" charset="-122"/>
              <a:ea typeface="Microsoft YaHei UI" panose="020B0503020204020204" pitchFamily="34" charset="-122"/>
            </a:endParaRPr>
          </a:p>
          <a:p>
            <a:r>
              <a:rPr lang="en-US" altLang="zh-TW" sz="3000" dirty="0">
                <a:latin typeface="Homizio" panose="02000506000000020004" pitchFamily="2" charset="0"/>
                <a:ea typeface="Microsoft YaHei UI" panose="020B0503020204020204" pitchFamily="34" charset="-122"/>
              </a:rPr>
              <a:t>This God—his way is </a:t>
            </a:r>
            <a:r>
              <a:rPr lang="en-US" altLang="zh-TW" sz="3000" dirty="0" smtClean="0">
                <a:latin typeface="Homizio" panose="02000506000000020004" pitchFamily="2" charset="0"/>
                <a:ea typeface="Microsoft YaHei UI" panose="020B0503020204020204" pitchFamily="34" charset="-122"/>
              </a:rPr>
              <a:t>perfect; the </a:t>
            </a:r>
            <a:r>
              <a:rPr lang="en-US" altLang="zh-TW" sz="3000" dirty="0">
                <a:latin typeface="Homizio" panose="02000506000000020004" pitchFamily="2" charset="0"/>
                <a:ea typeface="Microsoft YaHei UI" panose="020B0503020204020204" pitchFamily="34" charset="-122"/>
              </a:rPr>
              <a:t>word of the Lord proves </a:t>
            </a:r>
            <a:r>
              <a:rPr lang="en-US" altLang="zh-TW" sz="3000" dirty="0" smtClean="0">
                <a:latin typeface="Homizio" panose="02000506000000020004" pitchFamily="2" charset="0"/>
                <a:ea typeface="Microsoft YaHei UI" panose="020B0503020204020204" pitchFamily="34" charset="-122"/>
              </a:rPr>
              <a:t>true; he </a:t>
            </a:r>
            <a:r>
              <a:rPr lang="en-US" altLang="zh-TW" sz="3000" dirty="0">
                <a:latin typeface="Homizio" panose="02000506000000020004" pitchFamily="2" charset="0"/>
                <a:ea typeface="Microsoft YaHei UI" panose="020B0503020204020204" pitchFamily="34" charset="-122"/>
              </a:rPr>
              <a:t>is a shield for all those who take refuge in him</a:t>
            </a:r>
            <a:r>
              <a:rPr lang="en-US" altLang="zh-TW" sz="3000" dirty="0" smtClean="0">
                <a:latin typeface="Homizio" panose="02000506000000020004" pitchFamily="2" charset="0"/>
                <a:ea typeface="Microsoft YaHei UI" panose="020B0503020204020204" pitchFamily="34" charset="-122"/>
              </a:rPr>
              <a:t>. </a:t>
            </a:r>
          </a:p>
          <a:p>
            <a:r>
              <a:rPr lang="en-US" altLang="zh-TW" sz="3000" dirty="0" smtClean="0">
                <a:latin typeface="Homizio" panose="02000506000000020004" pitchFamily="2" charset="0"/>
                <a:ea typeface="Microsoft YaHei UI" panose="020B0503020204020204" pitchFamily="34" charset="-122"/>
              </a:rPr>
              <a:t>- </a:t>
            </a:r>
            <a:r>
              <a:rPr lang="en-US" altLang="zh-TW" sz="3000" b="1" dirty="0">
                <a:solidFill>
                  <a:schemeClr val="accent2"/>
                </a:solidFill>
                <a:latin typeface="Homizio" panose="02000506000000020004" pitchFamily="2" charset="0"/>
                <a:ea typeface="Microsoft YaHei UI" panose="020B0503020204020204" pitchFamily="34" charset="-122"/>
              </a:rPr>
              <a:t>Psalm </a:t>
            </a:r>
            <a:r>
              <a:rPr lang="en-US" altLang="zh-TW" sz="3000" b="1" dirty="0" smtClean="0">
                <a:solidFill>
                  <a:schemeClr val="accent2"/>
                </a:solidFill>
                <a:latin typeface="Homizio" panose="02000506000000020004" pitchFamily="2" charset="0"/>
                <a:ea typeface="Microsoft YaHei UI" panose="020B0503020204020204" pitchFamily="34" charset="-122"/>
              </a:rPr>
              <a:t>18:30</a:t>
            </a:r>
          </a:p>
          <a:p>
            <a:endParaRPr lang="en-US" altLang="zh-TW" sz="2600" b="1" dirty="0">
              <a:solidFill>
                <a:schemeClr val="accent2"/>
              </a:solidFill>
              <a:latin typeface="Homizio" panose="02000506000000020004" pitchFamily="2" charset="0"/>
              <a:ea typeface="Microsoft YaHei UI" panose="020B0503020204020204" pitchFamily="34" charset="-122"/>
            </a:endParaRPr>
          </a:p>
          <a:p>
            <a:r>
              <a:rPr lang="zh-TW" altLang="en-US" sz="2600" dirty="0">
                <a:latin typeface="Microsoft YaHei UI" panose="020B0503020204020204" pitchFamily="34" charset="-122"/>
                <a:ea typeface="Microsoft YaHei UI" panose="020B0503020204020204" pitchFamily="34" charset="-122"/>
              </a:rPr>
              <a:t>至 於 神 ， 他 的 道 是 完 全 的 ； 耶 和 華 的 話 是 煉 淨 的 。 凡 投 靠 他 的 ， 他 便 作 他 們 的 盾 牌 </a:t>
            </a:r>
            <a:r>
              <a:rPr lang="zh-TW" altLang="en-US" sz="2600" dirty="0" smtClean="0">
                <a:latin typeface="Microsoft YaHei UI" panose="020B0503020204020204" pitchFamily="34" charset="-122"/>
                <a:ea typeface="Microsoft YaHei UI" panose="020B0503020204020204" pitchFamily="34" charset="-122"/>
              </a:rPr>
              <a:t>。</a:t>
            </a:r>
            <a:endParaRPr lang="en-US" altLang="zh-TW" sz="2600" dirty="0" smtClean="0">
              <a:latin typeface="Microsoft YaHei UI" panose="020B0503020204020204" pitchFamily="34" charset="-122"/>
              <a:ea typeface="Microsoft YaHei UI" panose="020B0503020204020204" pitchFamily="34" charset="-122"/>
            </a:endParaRPr>
          </a:p>
          <a:p>
            <a:r>
              <a:rPr lang="en-US" altLang="zh-TW" sz="2600" dirty="0" smtClean="0">
                <a:latin typeface="Microsoft YaHei UI" panose="020B0503020204020204" pitchFamily="34" charset="-122"/>
                <a:ea typeface="Microsoft YaHei UI" panose="020B0503020204020204" pitchFamily="34" charset="-122"/>
              </a:rPr>
              <a:t>- </a:t>
            </a:r>
            <a:r>
              <a:rPr lang="ja-JP" altLang="en-US" sz="2600" b="1" dirty="0" smtClean="0">
                <a:solidFill>
                  <a:schemeClr val="accent2"/>
                </a:solidFill>
                <a:latin typeface="Microsoft YaHei UI" panose="020B0503020204020204" pitchFamily="34" charset="-122"/>
                <a:ea typeface="Microsoft YaHei UI" panose="020B0503020204020204" pitchFamily="34" charset="-122"/>
              </a:rPr>
              <a:t>詩 </a:t>
            </a:r>
            <a:r>
              <a:rPr lang="ja-JP" altLang="en-US" sz="2600" b="1" dirty="0">
                <a:solidFill>
                  <a:schemeClr val="accent2"/>
                </a:solidFill>
                <a:latin typeface="Microsoft YaHei UI" panose="020B0503020204020204" pitchFamily="34" charset="-122"/>
                <a:ea typeface="Microsoft YaHei UI" panose="020B0503020204020204" pitchFamily="34" charset="-122"/>
              </a:rPr>
              <a:t>篇 </a:t>
            </a:r>
            <a:r>
              <a:rPr lang="en-US" altLang="ja-JP" sz="2600" b="1" dirty="0">
                <a:solidFill>
                  <a:schemeClr val="accent2"/>
                </a:solidFill>
                <a:latin typeface="Microsoft YaHei UI" panose="020B0503020204020204" pitchFamily="34" charset="-122"/>
                <a:ea typeface="Microsoft YaHei UI" panose="020B0503020204020204" pitchFamily="34" charset="-122"/>
              </a:rPr>
              <a:t>18:30</a:t>
            </a:r>
            <a:endParaRPr lang="en-US" altLang="zh-TW" sz="2600" b="1" dirty="0">
              <a:solidFill>
                <a:schemeClr val="accent2"/>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576007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202076" y="5743254"/>
            <a:ext cx="2065106" cy="369870"/>
          </a:xfrm>
          <a:prstGeom prst="rect">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2928135" y="4089115"/>
            <a:ext cx="5126804" cy="369869"/>
          </a:xfrm>
          <a:prstGeom prst="rect">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202076" y="2352782"/>
            <a:ext cx="2065106" cy="380144"/>
          </a:xfrm>
          <a:prstGeom prst="rect">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2928135" y="657545"/>
            <a:ext cx="5126804" cy="452063"/>
          </a:xfrm>
          <a:prstGeom prst="rect">
            <a:avLst/>
          </a:prstGeom>
          <a:solidFill>
            <a:srgbClr val="FFC000"/>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172908" y="94034"/>
            <a:ext cx="8798184" cy="6524863"/>
          </a:xfrm>
          <a:prstGeom prst="rect">
            <a:avLst/>
          </a:prstGeom>
          <a:noFill/>
        </p:spPr>
        <p:txBody>
          <a:bodyPr wrap="square">
            <a:spAutoFit/>
          </a:bodyPr>
          <a:lstStyle/>
          <a:p>
            <a:r>
              <a:rPr lang="en-US" altLang="zh-TW" sz="3000" dirty="0">
                <a:latin typeface="Homizio" panose="02000506000000020004" pitchFamily="2" charset="0"/>
                <a:ea typeface="HanWangMingMedium" panose="02020300000000000000" pitchFamily="18" charset="-120"/>
              </a:rPr>
              <a:t>This God—his way is </a:t>
            </a:r>
            <a:r>
              <a:rPr lang="en-US" altLang="zh-TW" sz="3000" dirty="0" smtClean="0">
                <a:latin typeface="Homizio" panose="02000506000000020004" pitchFamily="2" charset="0"/>
                <a:ea typeface="HanWangMingMedium" panose="02020300000000000000" pitchFamily="18" charset="-120"/>
              </a:rPr>
              <a:t>perfect; the </a:t>
            </a:r>
            <a:r>
              <a:rPr lang="en-US" altLang="zh-TW" sz="3000" dirty="0">
                <a:latin typeface="Homizio" panose="02000506000000020004" pitchFamily="2" charset="0"/>
                <a:ea typeface="HanWangMingMedium" panose="02020300000000000000" pitchFamily="18" charset="-120"/>
              </a:rPr>
              <a:t>word of the Lord proves </a:t>
            </a:r>
            <a:r>
              <a:rPr lang="en-US" altLang="zh-TW" sz="3000" dirty="0" smtClean="0">
                <a:latin typeface="Homizio" panose="02000506000000020004" pitchFamily="2" charset="0"/>
                <a:ea typeface="HanWangMingMedium" panose="02020300000000000000" pitchFamily="18" charset="-120"/>
              </a:rPr>
              <a:t>true; he </a:t>
            </a:r>
            <a:r>
              <a:rPr lang="en-US" altLang="zh-TW" sz="3000" dirty="0">
                <a:latin typeface="Homizio" panose="02000506000000020004" pitchFamily="2" charset="0"/>
                <a:ea typeface="HanWangMingMedium" panose="02020300000000000000" pitchFamily="18" charset="-120"/>
              </a:rPr>
              <a:t>is a shield for all those who take refuge in him</a:t>
            </a:r>
            <a:r>
              <a:rPr lang="en-US" altLang="zh-TW" sz="3000" dirty="0" smtClean="0">
                <a:latin typeface="Homizio" panose="02000506000000020004" pitchFamily="2" charset="0"/>
                <a:ea typeface="HanWangMingMedium" panose="02020300000000000000" pitchFamily="18" charset="-120"/>
              </a:rPr>
              <a:t>. </a:t>
            </a:r>
          </a:p>
          <a:p>
            <a:r>
              <a:rPr lang="en-US" altLang="zh-TW" sz="3000" dirty="0" smtClean="0">
                <a:latin typeface="Homizio" panose="02000506000000020004" pitchFamily="2" charset="0"/>
                <a:ea typeface="HanWangMingMedium" panose="02020300000000000000" pitchFamily="18" charset="-120"/>
              </a:rPr>
              <a:t>- </a:t>
            </a:r>
            <a:r>
              <a:rPr lang="en-US" altLang="zh-TW" sz="3000" b="1" dirty="0">
                <a:solidFill>
                  <a:schemeClr val="accent2"/>
                </a:solidFill>
                <a:latin typeface="Homizio" panose="02000506000000020004" pitchFamily="2" charset="0"/>
                <a:ea typeface="HanWangMingMedium" panose="02020300000000000000" pitchFamily="18" charset="-120"/>
              </a:rPr>
              <a:t>2 Samuel 22:31</a:t>
            </a:r>
            <a:endParaRPr lang="en-US" altLang="zh-TW" sz="3000" b="1" dirty="0" smtClean="0">
              <a:solidFill>
                <a:schemeClr val="accent2"/>
              </a:solidFill>
              <a:latin typeface="Homizio" panose="02000506000000020004" pitchFamily="2" charset="0"/>
              <a:ea typeface="HanWangMingMedium" panose="02020300000000000000" pitchFamily="18" charset="-120"/>
            </a:endParaRPr>
          </a:p>
          <a:p>
            <a:endParaRPr lang="en-US" altLang="zh-TW" sz="2800" b="1" dirty="0" smtClean="0">
              <a:latin typeface="Homizio" panose="02000506000000020004" pitchFamily="2" charset="0"/>
              <a:ea typeface="HanWangMingMedium" panose="02020300000000000000" pitchFamily="18" charset="-120"/>
            </a:endParaRPr>
          </a:p>
          <a:p>
            <a:r>
              <a:rPr lang="zh-TW" altLang="en-US" sz="2600" dirty="0">
                <a:latin typeface="Microsoft YaHei UI" panose="020B0503020204020204" pitchFamily="34" charset="-122"/>
                <a:ea typeface="Microsoft YaHei UI" panose="020B0503020204020204" pitchFamily="34" charset="-122"/>
              </a:rPr>
              <a:t>至 於 神 ， 他 的 道 是 完 全 的 ； 耶 和 華 的 話 是 煉 淨 的 。 凡 投 靠 他 的 ， 他 便 作 他 們 的 盾 牌 </a:t>
            </a:r>
            <a:r>
              <a:rPr lang="zh-TW" altLang="en-US" sz="2600" dirty="0" smtClean="0">
                <a:latin typeface="Microsoft YaHei UI" panose="020B0503020204020204" pitchFamily="34" charset="-122"/>
                <a:ea typeface="Microsoft YaHei UI" panose="020B0503020204020204" pitchFamily="34" charset="-122"/>
              </a:rPr>
              <a:t>。</a:t>
            </a:r>
            <a:endParaRPr lang="en-US" altLang="zh-TW" sz="2600" dirty="0" smtClean="0">
              <a:latin typeface="Microsoft YaHei UI" panose="020B0503020204020204" pitchFamily="34" charset="-122"/>
              <a:ea typeface="Microsoft YaHei UI" panose="020B0503020204020204" pitchFamily="34" charset="-122"/>
            </a:endParaRPr>
          </a:p>
          <a:p>
            <a:r>
              <a:rPr lang="en-US" altLang="zh-TW" sz="2600" dirty="0" smtClean="0">
                <a:latin typeface="Microsoft YaHei UI" panose="020B0503020204020204" pitchFamily="34" charset="-122"/>
                <a:ea typeface="Microsoft YaHei UI" panose="020B0503020204020204" pitchFamily="34" charset="-122"/>
              </a:rPr>
              <a:t>- </a:t>
            </a:r>
            <a:r>
              <a:rPr lang="zh-TW" altLang="en-US" sz="2600" b="1" dirty="0">
                <a:solidFill>
                  <a:schemeClr val="accent2"/>
                </a:solidFill>
                <a:latin typeface="Microsoft YaHei UI" panose="020B0503020204020204" pitchFamily="34" charset="-122"/>
                <a:ea typeface="Microsoft YaHei UI" panose="020B0503020204020204" pitchFamily="34" charset="-122"/>
              </a:rPr>
              <a:t>撒 母 耳 記 下 </a:t>
            </a:r>
            <a:r>
              <a:rPr lang="en-US" altLang="zh-TW" sz="2600" b="1" dirty="0" smtClean="0">
                <a:solidFill>
                  <a:schemeClr val="accent2"/>
                </a:solidFill>
                <a:latin typeface="Microsoft YaHei UI" panose="020B0503020204020204" pitchFamily="34" charset="-122"/>
                <a:ea typeface="Microsoft YaHei UI" panose="020B0503020204020204" pitchFamily="34" charset="-122"/>
              </a:rPr>
              <a:t>22:31</a:t>
            </a:r>
          </a:p>
          <a:p>
            <a:endParaRPr lang="en-US" altLang="zh-TW" sz="2800" b="1" dirty="0">
              <a:solidFill>
                <a:schemeClr val="accent2"/>
              </a:solidFill>
              <a:latin typeface="Microsoft YaHei UI" panose="020B0503020204020204" pitchFamily="34" charset="-122"/>
              <a:ea typeface="Microsoft YaHei UI" panose="020B0503020204020204" pitchFamily="34" charset="-122"/>
            </a:endParaRPr>
          </a:p>
          <a:p>
            <a:r>
              <a:rPr lang="en-US" altLang="zh-TW" sz="3000" dirty="0">
                <a:latin typeface="Homizio" panose="02000506000000020004" pitchFamily="2" charset="0"/>
                <a:ea typeface="Microsoft YaHei UI" panose="020B0503020204020204" pitchFamily="34" charset="-122"/>
              </a:rPr>
              <a:t>This God—his way is </a:t>
            </a:r>
            <a:r>
              <a:rPr lang="en-US" altLang="zh-TW" sz="3000" dirty="0" smtClean="0">
                <a:latin typeface="Homizio" panose="02000506000000020004" pitchFamily="2" charset="0"/>
                <a:ea typeface="Microsoft YaHei UI" panose="020B0503020204020204" pitchFamily="34" charset="-122"/>
              </a:rPr>
              <a:t>perfect; the </a:t>
            </a:r>
            <a:r>
              <a:rPr lang="en-US" altLang="zh-TW" sz="3000" dirty="0">
                <a:latin typeface="Homizio" panose="02000506000000020004" pitchFamily="2" charset="0"/>
                <a:ea typeface="Microsoft YaHei UI" panose="020B0503020204020204" pitchFamily="34" charset="-122"/>
              </a:rPr>
              <a:t>word of the Lord proves </a:t>
            </a:r>
            <a:r>
              <a:rPr lang="en-US" altLang="zh-TW" sz="3000" dirty="0" smtClean="0">
                <a:latin typeface="Homizio" panose="02000506000000020004" pitchFamily="2" charset="0"/>
                <a:ea typeface="Microsoft YaHei UI" panose="020B0503020204020204" pitchFamily="34" charset="-122"/>
              </a:rPr>
              <a:t>true; he </a:t>
            </a:r>
            <a:r>
              <a:rPr lang="en-US" altLang="zh-TW" sz="3000" dirty="0">
                <a:latin typeface="Homizio" panose="02000506000000020004" pitchFamily="2" charset="0"/>
                <a:ea typeface="Microsoft YaHei UI" panose="020B0503020204020204" pitchFamily="34" charset="-122"/>
              </a:rPr>
              <a:t>is a shield for all those who take refuge in him</a:t>
            </a:r>
            <a:r>
              <a:rPr lang="en-US" altLang="zh-TW" sz="3000" dirty="0" smtClean="0">
                <a:latin typeface="Homizio" panose="02000506000000020004" pitchFamily="2" charset="0"/>
                <a:ea typeface="Microsoft YaHei UI" panose="020B0503020204020204" pitchFamily="34" charset="-122"/>
              </a:rPr>
              <a:t>. </a:t>
            </a:r>
          </a:p>
          <a:p>
            <a:r>
              <a:rPr lang="en-US" altLang="zh-TW" sz="3000" dirty="0" smtClean="0">
                <a:latin typeface="Homizio" panose="02000506000000020004" pitchFamily="2" charset="0"/>
                <a:ea typeface="Microsoft YaHei UI" panose="020B0503020204020204" pitchFamily="34" charset="-122"/>
              </a:rPr>
              <a:t>- </a:t>
            </a:r>
            <a:r>
              <a:rPr lang="en-US" altLang="zh-TW" sz="3000" b="1" dirty="0">
                <a:solidFill>
                  <a:schemeClr val="accent2"/>
                </a:solidFill>
                <a:latin typeface="Homizio" panose="02000506000000020004" pitchFamily="2" charset="0"/>
                <a:ea typeface="Microsoft YaHei UI" panose="020B0503020204020204" pitchFamily="34" charset="-122"/>
              </a:rPr>
              <a:t>Psalm </a:t>
            </a:r>
            <a:r>
              <a:rPr lang="en-US" altLang="zh-TW" sz="3000" b="1" dirty="0" smtClean="0">
                <a:solidFill>
                  <a:schemeClr val="accent2"/>
                </a:solidFill>
                <a:latin typeface="Homizio" panose="02000506000000020004" pitchFamily="2" charset="0"/>
                <a:ea typeface="Microsoft YaHei UI" panose="020B0503020204020204" pitchFamily="34" charset="-122"/>
              </a:rPr>
              <a:t>18:30</a:t>
            </a:r>
          </a:p>
          <a:p>
            <a:endParaRPr lang="en-US" altLang="zh-TW" sz="2600" b="1" dirty="0">
              <a:solidFill>
                <a:schemeClr val="accent2"/>
              </a:solidFill>
              <a:latin typeface="Homizio" panose="02000506000000020004" pitchFamily="2" charset="0"/>
              <a:ea typeface="Microsoft YaHei UI" panose="020B0503020204020204" pitchFamily="34" charset="-122"/>
            </a:endParaRPr>
          </a:p>
          <a:p>
            <a:r>
              <a:rPr lang="zh-TW" altLang="en-US" sz="2600" dirty="0">
                <a:latin typeface="Microsoft YaHei UI" panose="020B0503020204020204" pitchFamily="34" charset="-122"/>
                <a:ea typeface="Microsoft YaHei UI" panose="020B0503020204020204" pitchFamily="34" charset="-122"/>
              </a:rPr>
              <a:t>至 於 神 ， 他 的 道 是 完 全 的 ； 耶 和 華 的 話 是 煉 淨 的 。 凡 投 靠 他 的 ， 他 便 作 他 們 的 盾 牌 </a:t>
            </a:r>
            <a:r>
              <a:rPr lang="zh-TW" altLang="en-US" sz="2600" dirty="0" smtClean="0">
                <a:latin typeface="Microsoft YaHei UI" panose="020B0503020204020204" pitchFamily="34" charset="-122"/>
                <a:ea typeface="Microsoft YaHei UI" panose="020B0503020204020204" pitchFamily="34" charset="-122"/>
              </a:rPr>
              <a:t>。</a:t>
            </a:r>
            <a:endParaRPr lang="en-US" altLang="zh-TW" sz="2600" dirty="0" smtClean="0">
              <a:latin typeface="Microsoft YaHei UI" panose="020B0503020204020204" pitchFamily="34" charset="-122"/>
              <a:ea typeface="Microsoft YaHei UI" panose="020B0503020204020204" pitchFamily="34" charset="-122"/>
            </a:endParaRPr>
          </a:p>
          <a:p>
            <a:r>
              <a:rPr lang="en-US" altLang="zh-TW" sz="2600" dirty="0" smtClean="0">
                <a:latin typeface="Microsoft YaHei UI" panose="020B0503020204020204" pitchFamily="34" charset="-122"/>
                <a:ea typeface="Microsoft YaHei UI" panose="020B0503020204020204" pitchFamily="34" charset="-122"/>
              </a:rPr>
              <a:t>- </a:t>
            </a:r>
            <a:r>
              <a:rPr lang="ja-JP" altLang="en-US" sz="2600" b="1" dirty="0" smtClean="0">
                <a:solidFill>
                  <a:schemeClr val="accent2"/>
                </a:solidFill>
                <a:latin typeface="Microsoft YaHei UI" panose="020B0503020204020204" pitchFamily="34" charset="-122"/>
                <a:ea typeface="Microsoft YaHei UI" panose="020B0503020204020204" pitchFamily="34" charset="-122"/>
              </a:rPr>
              <a:t>詩 </a:t>
            </a:r>
            <a:r>
              <a:rPr lang="ja-JP" altLang="en-US" sz="2600" b="1" dirty="0">
                <a:solidFill>
                  <a:schemeClr val="accent2"/>
                </a:solidFill>
                <a:latin typeface="Microsoft YaHei UI" panose="020B0503020204020204" pitchFamily="34" charset="-122"/>
                <a:ea typeface="Microsoft YaHei UI" panose="020B0503020204020204" pitchFamily="34" charset="-122"/>
              </a:rPr>
              <a:t>篇 </a:t>
            </a:r>
            <a:r>
              <a:rPr lang="en-US" altLang="ja-JP" sz="2600" b="1" dirty="0">
                <a:solidFill>
                  <a:schemeClr val="accent2"/>
                </a:solidFill>
                <a:latin typeface="Microsoft YaHei UI" panose="020B0503020204020204" pitchFamily="34" charset="-122"/>
                <a:ea typeface="Microsoft YaHei UI" panose="020B0503020204020204" pitchFamily="34" charset="-122"/>
              </a:rPr>
              <a:t>18:30</a:t>
            </a:r>
            <a:endParaRPr lang="en-US" altLang="zh-TW" sz="2600" b="1" dirty="0">
              <a:solidFill>
                <a:schemeClr val="accent2"/>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702845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2908" y="73485"/>
            <a:ext cx="8798184" cy="6524863"/>
          </a:xfrm>
          <a:prstGeom prst="rect">
            <a:avLst/>
          </a:prstGeom>
          <a:noFill/>
        </p:spPr>
        <p:txBody>
          <a:bodyPr wrap="square">
            <a:spAutoFit/>
          </a:bodyPr>
          <a:lstStyle/>
          <a:p>
            <a:r>
              <a:rPr lang="en-US" altLang="zh-TW" sz="2600" dirty="0">
                <a:latin typeface="Homizio" panose="02000506000000020004" pitchFamily="2" charset="0"/>
                <a:ea typeface="HanWangMingMedium" panose="02020300000000000000" pitchFamily="18" charset="-120"/>
              </a:rPr>
              <a:t>“If the Holy Spirit was withdrawn from the church today, 95 percent of what we do would go on and no one would know the difference. If the Holy Spirit had been withdrawn from the New Testament church, 95 percent of what they did would stop, and everybody would know the difference.”  </a:t>
            </a:r>
            <a:r>
              <a:rPr lang="en-US" altLang="zh-TW" sz="2600" dirty="0" smtClean="0">
                <a:latin typeface="Homizio" panose="02000506000000020004" pitchFamily="2" charset="0"/>
                <a:ea typeface="HanWangMingMedium" panose="02020300000000000000" pitchFamily="18" charset="-120"/>
              </a:rPr>
              <a:t>- </a:t>
            </a:r>
            <a:r>
              <a:rPr lang="en-US" altLang="zh-TW" sz="2600" dirty="0" smtClean="0">
                <a:solidFill>
                  <a:schemeClr val="accent2"/>
                </a:solidFill>
                <a:latin typeface="Homizio" panose="02000506000000020004" pitchFamily="2" charset="0"/>
                <a:ea typeface="HanWangMingMedium" panose="02020300000000000000" pitchFamily="18" charset="-120"/>
              </a:rPr>
              <a:t>attributed </a:t>
            </a:r>
            <a:r>
              <a:rPr lang="en-US" altLang="zh-TW" sz="2600" dirty="0">
                <a:solidFill>
                  <a:schemeClr val="accent2"/>
                </a:solidFill>
                <a:latin typeface="Homizio" panose="02000506000000020004" pitchFamily="2" charset="0"/>
                <a:ea typeface="HanWangMingMedium" panose="02020300000000000000" pitchFamily="18" charset="-120"/>
              </a:rPr>
              <a:t>to AW </a:t>
            </a:r>
            <a:r>
              <a:rPr lang="en-US" altLang="zh-TW" sz="2600" dirty="0" smtClean="0">
                <a:solidFill>
                  <a:schemeClr val="accent2"/>
                </a:solidFill>
                <a:latin typeface="Homizio" panose="02000506000000020004" pitchFamily="2" charset="0"/>
                <a:ea typeface="HanWangMingMedium" panose="02020300000000000000" pitchFamily="18" charset="-120"/>
              </a:rPr>
              <a:t>Tozer</a:t>
            </a:r>
          </a:p>
          <a:p>
            <a:endParaRPr lang="en-US" altLang="zh-TW" sz="2800" dirty="0" smtClean="0">
              <a:latin typeface="Homizio" panose="02000506000000020004" pitchFamily="2" charset="0"/>
              <a:ea typeface="HanWangMingMedium" panose="02020300000000000000" pitchFamily="18" charset="-120"/>
            </a:endParaRPr>
          </a:p>
          <a:p>
            <a:r>
              <a:rPr lang="en-US" altLang="zh-TW" sz="2600" dirty="0" smtClean="0">
                <a:latin typeface="Microsoft YaHei UI" panose="020B0503020204020204" pitchFamily="34" charset="-122"/>
                <a:ea typeface="Microsoft YaHei UI" panose="020B0503020204020204" pitchFamily="34" charset="-122"/>
              </a:rPr>
              <a:t>“</a:t>
            </a:r>
            <a:r>
              <a:rPr lang="zh-TW" altLang="en-US" sz="2600" dirty="0" smtClean="0">
                <a:latin typeface="Microsoft YaHei UI" panose="020B0503020204020204" pitchFamily="34" charset="-122"/>
                <a:ea typeface="Microsoft YaHei UI" panose="020B0503020204020204" pitchFamily="34" charset="-122"/>
              </a:rPr>
              <a:t>如</a:t>
            </a:r>
            <a:r>
              <a:rPr lang="zh-TW" altLang="en-US" sz="2600" dirty="0">
                <a:latin typeface="Microsoft YaHei UI" panose="020B0503020204020204" pitchFamily="34" charset="-122"/>
                <a:ea typeface="Microsoft YaHei UI" panose="020B0503020204020204" pitchFamily="34" charset="-122"/>
              </a:rPr>
              <a:t>果聖靈從今天的教會中離開，我們所做的</a:t>
            </a:r>
            <a:r>
              <a:rPr lang="en-US" altLang="zh-TW" sz="2600" dirty="0">
                <a:latin typeface="Microsoft YaHei UI" panose="020B0503020204020204" pitchFamily="34" charset="-122"/>
                <a:ea typeface="Microsoft YaHei UI" panose="020B0503020204020204" pitchFamily="34" charset="-122"/>
              </a:rPr>
              <a:t>95%</a:t>
            </a:r>
            <a:r>
              <a:rPr lang="zh-TW" altLang="en-US" sz="2600" dirty="0">
                <a:latin typeface="Microsoft YaHei UI" panose="020B0503020204020204" pitchFamily="34" charset="-122"/>
                <a:ea typeface="Microsoft YaHei UI" panose="020B0503020204020204" pitchFamily="34" charset="-122"/>
              </a:rPr>
              <a:t>的事會繼續進行，沒人會覺察到有所不同。如果聖靈從新約中的教會離開，他們所做的</a:t>
            </a:r>
            <a:r>
              <a:rPr lang="en-US" altLang="zh-TW" sz="2600" dirty="0">
                <a:latin typeface="Microsoft YaHei UI" panose="020B0503020204020204" pitchFamily="34" charset="-122"/>
                <a:ea typeface="Microsoft YaHei UI" panose="020B0503020204020204" pitchFamily="34" charset="-122"/>
              </a:rPr>
              <a:t>95%</a:t>
            </a:r>
            <a:r>
              <a:rPr lang="zh-TW" altLang="en-US" sz="2600" dirty="0">
                <a:latin typeface="Microsoft YaHei UI" panose="020B0503020204020204" pitchFamily="34" charset="-122"/>
                <a:ea typeface="Microsoft YaHei UI" panose="020B0503020204020204" pitchFamily="34" charset="-122"/>
              </a:rPr>
              <a:t>的事會停止，每個人都會覺察到有所不</a:t>
            </a:r>
            <a:r>
              <a:rPr lang="zh-TW" altLang="en-US" sz="2600" dirty="0" smtClean="0">
                <a:latin typeface="Microsoft YaHei UI" panose="020B0503020204020204" pitchFamily="34" charset="-122"/>
                <a:ea typeface="Microsoft YaHei UI" panose="020B0503020204020204" pitchFamily="34" charset="-122"/>
              </a:rPr>
              <a:t>同。“ </a:t>
            </a:r>
            <a:r>
              <a:rPr lang="en-US" altLang="zh-TW" sz="2600" dirty="0">
                <a:solidFill>
                  <a:schemeClr val="accent2"/>
                </a:solidFill>
                <a:latin typeface="Microsoft YaHei UI" panose="020B0503020204020204" pitchFamily="34" charset="-122"/>
                <a:ea typeface="Microsoft YaHei UI" panose="020B0503020204020204" pitchFamily="34" charset="-122"/>
              </a:rPr>
              <a:t>- </a:t>
            </a:r>
            <a:r>
              <a:rPr lang="zh-TW" altLang="en-US" sz="2600" dirty="0">
                <a:solidFill>
                  <a:schemeClr val="accent2"/>
                </a:solidFill>
                <a:latin typeface="Microsoft YaHei UI" panose="020B0503020204020204" pitchFamily="34" charset="-122"/>
                <a:ea typeface="Microsoft YaHei UI" panose="020B0503020204020204" pitchFamily="34" charset="-122"/>
              </a:rPr>
              <a:t>陶恕</a:t>
            </a:r>
            <a:endParaRPr lang="en-US" altLang="zh-TW" sz="2600" dirty="0" smtClean="0">
              <a:solidFill>
                <a:schemeClr val="accent2"/>
              </a:solidFill>
              <a:latin typeface="Microsoft YaHei UI" panose="020B0503020204020204" pitchFamily="34" charset="-122"/>
              <a:ea typeface="Microsoft YaHei UI" panose="020B0503020204020204" pitchFamily="34" charset="-122"/>
            </a:endParaRPr>
          </a:p>
          <a:p>
            <a:endParaRPr lang="en-US" altLang="zh-TW" sz="2800" dirty="0">
              <a:latin typeface="Homizio" panose="02000506000000020004" pitchFamily="2" charset="0"/>
              <a:ea typeface="HanWangMingMedium" panose="02020300000000000000" pitchFamily="18" charset="-120"/>
            </a:endParaRPr>
          </a:p>
          <a:p>
            <a:r>
              <a:rPr lang="en-US" altLang="zh-TW" sz="3200" b="1" dirty="0" smtClean="0">
                <a:solidFill>
                  <a:schemeClr val="accent5">
                    <a:lumMod val="75000"/>
                  </a:schemeClr>
                </a:solidFill>
                <a:latin typeface="Homizio" panose="02000506000000020004" pitchFamily="2" charset="0"/>
                <a:ea typeface="HanWangMingMedium" panose="02020300000000000000" pitchFamily="18" charset="-120"/>
              </a:rPr>
              <a:t>Behind </a:t>
            </a:r>
            <a:r>
              <a:rPr lang="en-US" altLang="zh-TW" sz="3200" b="1" dirty="0">
                <a:solidFill>
                  <a:schemeClr val="accent5">
                    <a:lumMod val="75000"/>
                  </a:schemeClr>
                </a:solidFill>
                <a:latin typeface="Homizio" panose="02000506000000020004" pitchFamily="2" charset="0"/>
                <a:ea typeface="HanWangMingMedium" panose="02020300000000000000" pitchFamily="18" charset="-120"/>
              </a:rPr>
              <a:t>every physical problem in the world is ultimately a spiritual issue</a:t>
            </a:r>
            <a:r>
              <a:rPr lang="en-US" altLang="zh-TW" sz="3200" b="1" dirty="0" smtClean="0">
                <a:solidFill>
                  <a:schemeClr val="accent5">
                    <a:lumMod val="75000"/>
                  </a:schemeClr>
                </a:solidFill>
                <a:latin typeface="Homizio" panose="02000506000000020004" pitchFamily="2" charset="0"/>
                <a:ea typeface="HanWangMingMedium" panose="02020300000000000000" pitchFamily="18" charset="-120"/>
              </a:rPr>
              <a:t>...</a:t>
            </a:r>
            <a:endParaRPr lang="en-US" altLang="zh-TW" sz="3200" b="1" dirty="0">
              <a:solidFill>
                <a:schemeClr val="accent5">
                  <a:lumMod val="75000"/>
                </a:schemeClr>
              </a:solidFill>
              <a:latin typeface="Homizio" panose="02000506000000020004" pitchFamily="2" charset="0"/>
              <a:ea typeface="HanWangMingMedium" panose="02020300000000000000" pitchFamily="18" charset="-120"/>
            </a:endParaRPr>
          </a:p>
          <a:p>
            <a:r>
              <a:rPr lang="zh-TW" altLang="en-US" sz="3200" b="1" dirty="0">
                <a:solidFill>
                  <a:schemeClr val="accent5">
                    <a:lumMod val="75000"/>
                  </a:schemeClr>
                </a:solidFill>
                <a:latin typeface="Microsoft YaHei UI" panose="020B0503020204020204" pitchFamily="34" charset="-122"/>
                <a:ea typeface="Microsoft YaHei UI" panose="020B0503020204020204" pitchFamily="34" charset="-122"/>
              </a:rPr>
              <a:t>世界上每一個物質問題的背後，都有一個屬靈問題</a:t>
            </a:r>
            <a:r>
              <a:rPr lang="zh-TW" altLang="en-US" sz="3200" b="1" dirty="0" smtClean="0">
                <a:solidFill>
                  <a:schemeClr val="accent5">
                    <a:lumMod val="75000"/>
                  </a:schemeClr>
                </a:solidFill>
                <a:latin typeface="Microsoft YaHei UI" panose="020B0503020204020204" pitchFamily="34" charset="-122"/>
                <a:ea typeface="Microsoft YaHei UI" panose="020B0503020204020204" pitchFamily="34" charset="-122"/>
              </a:rPr>
              <a:t>。</a:t>
            </a:r>
            <a:endParaRPr lang="en-US" altLang="zh-TW" sz="3200" b="1" dirty="0" smtClean="0">
              <a:solidFill>
                <a:schemeClr val="accent5">
                  <a:lumMod val="75000"/>
                </a:schemeClr>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61299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0607" y="116558"/>
            <a:ext cx="8798184" cy="5570756"/>
          </a:xfrm>
          <a:prstGeom prst="rect">
            <a:avLst/>
          </a:prstGeom>
          <a:noFill/>
        </p:spPr>
        <p:txBody>
          <a:bodyPr wrap="square">
            <a:spAutoFit/>
          </a:bodyPr>
          <a:lstStyle/>
          <a:p>
            <a:pPr algn="ctr"/>
            <a:r>
              <a:rPr lang="en-US" altLang="zh-TW" sz="4400" b="1" dirty="0">
                <a:solidFill>
                  <a:schemeClr val="accent2"/>
                </a:solidFill>
                <a:latin typeface="Homizio" panose="02000506000000020004" pitchFamily="2" charset="0"/>
                <a:ea typeface="HanWangMingMedium" panose="02020300000000000000" pitchFamily="18" charset="-120"/>
              </a:rPr>
              <a:t>3. </a:t>
            </a:r>
            <a:r>
              <a:rPr lang="en-US" altLang="zh-TW" sz="4400" dirty="0">
                <a:latin typeface="Homizio" panose="02000506000000020004" pitchFamily="2" charset="0"/>
                <a:ea typeface="HanWangMingMedium" panose="02020300000000000000" pitchFamily="18" charset="-120"/>
              </a:rPr>
              <a:t>The Lord knows those who take refuge in </a:t>
            </a:r>
            <a:r>
              <a:rPr lang="en-US" altLang="zh-TW" sz="4400" dirty="0" smtClean="0">
                <a:latin typeface="Homizio" panose="02000506000000020004" pitchFamily="2" charset="0"/>
                <a:ea typeface="HanWangMingMedium" panose="02020300000000000000" pitchFamily="18" charset="-120"/>
              </a:rPr>
              <a:t>him</a:t>
            </a:r>
            <a:endParaRPr lang="en-US" altLang="zh-TW" sz="4400" dirty="0">
              <a:latin typeface="Homizio" panose="02000506000000020004" pitchFamily="2" charset="0"/>
              <a:ea typeface="HanWangMingMedium" panose="02020300000000000000" pitchFamily="18" charset="-120"/>
            </a:endParaRPr>
          </a:p>
          <a:p>
            <a:pPr algn="ctr"/>
            <a:r>
              <a:rPr lang="en-US" altLang="zh-TW" sz="4400" b="1" dirty="0" smtClean="0">
                <a:solidFill>
                  <a:schemeClr val="accent2"/>
                </a:solidFill>
                <a:latin typeface="Homizio" panose="02000506000000020004" pitchFamily="2" charset="0"/>
                <a:ea typeface="HanWangMingMedium" panose="02020300000000000000" pitchFamily="18" charset="-120"/>
              </a:rPr>
              <a:t>   </a:t>
            </a:r>
            <a:r>
              <a:rPr lang="zh-TW" altLang="en-US" sz="4400" dirty="0">
                <a:latin typeface="Microsoft YaHei UI" panose="020B0503020204020204" pitchFamily="34" charset="-122"/>
                <a:ea typeface="Microsoft YaHei UI" panose="020B0503020204020204" pitchFamily="34" charset="-122"/>
              </a:rPr>
              <a:t>神認識投靠他的</a:t>
            </a:r>
            <a:r>
              <a:rPr lang="zh-TW" altLang="en-US" sz="4400" dirty="0" smtClean="0">
                <a:latin typeface="Microsoft YaHei UI" panose="020B0503020204020204" pitchFamily="34" charset="-122"/>
                <a:ea typeface="Microsoft YaHei UI" panose="020B0503020204020204" pitchFamily="34" charset="-122"/>
              </a:rPr>
              <a:t>人</a:t>
            </a:r>
            <a:endParaRPr lang="en-US" altLang="zh-TW" sz="4400" dirty="0" smtClean="0">
              <a:latin typeface="Microsoft YaHei UI" panose="020B0503020204020204" pitchFamily="34" charset="-122"/>
              <a:ea typeface="Microsoft YaHei UI" panose="020B0503020204020204" pitchFamily="34" charset="-122"/>
            </a:endParaRPr>
          </a:p>
          <a:p>
            <a:endParaRPr lang="en-US" altLang="zh-TW" sz="3200" dirty="0" smtClean="0">
              <a:latin typeface="Microsoft YaHei UI" panose="020B0503020204020204" pitchFamily="34" charset="-122"/>
              <a:ea typeface="Microsoft YaHei UI" panose="020B0503020204020204" pitchFamily="34" charset="-122"/>
            </a:endParaRPr>
          </a:p>
          <a:p>
            <a:r>
              <a:rPr lang="en-US" altLang="zh-TW" sz="3200" b="1" dirty="0">
                <a:latin typeface="Homizio" panose="02000506000000020004" pitchFamily="2" charset="0"/>
                <a:ea typeface="HanWangMingMedium" panose="02020300000000000000" pitchFamily="18" charset="-120"/>
              </a:rPr>
              <a:t>There is no refuge or stronghold in this world that is as secure as the LORD himself.  Who or what are you putting your trust in? </a:t>
            </a:r>
            <a:endParaRPr lang="en-US" altLang="zh-TW" sz="3200" b="1" dirty="0" smtClean="0">
              <a:latin typeface="Homizio" panose="02000506000000020004" pitchFamily="2" charset="0"/>
              <a:ea typeface="HanWangMingMedium" panose="02020300000000000000" pitchFamily="18" charset="-120"/>
            </a:endParaRPr>
          </a:p>
          <a:p>
            <a:endParaRPr lang="en-US" altLang="zh-TW" sz="3200" b="1" dirty="0">
              <a:solidFill>
                <a:schemeClr val="accent2"/>
              </a:solidFill>
              <a:latin typeface="Homizio" panose="02000506000000020004" pitchFamily="2" charset="0"/>
              <a:ea typeface="HanWangMingMedium" panose="02020300000000000000" pitchFamily="18" charset="-120"/>
            </a:endParaRPr>
          </a:p>
          <a:p>
            <a:r>
              <a:rPr lang="zh-TW" altLang="en-US" sz="3200" dirty="0">
                <a:latin typeface="Microsoft YaHei UI" panose="020B0503020204020204" pitchFamily="34" charset="-122"/>
                <a:ea typeface="Microsoft YaHei UI" panose="020B0503020204020204" pitchFamily="34" charset="-122"/>
              </a:rPr>
              <a:t>這個世界沒有任何像神自己那樣牢靠的避難所或高台。你所倚靠的是什麼人或物呢？</a:t>
            </a:r>
            <a:endParaRPr lang="en-US" altLang="zh-TW" sz="3200" dirty="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69851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0607" y="116558"/>
            <a:ext cx="4421394" cy="6263253"/>
          </a:xfrm>
          <a:prstGeom prst="rect">
            <a:avLst/>
          </a:prstGeom>
          <a:noFill/>
        </p:spPr>
        <p:txBody>
          <a:bodyPr wrap="square">
            <a:spAutoFit/>
          </a:bodyPr>
          <a:lstStyle/>
          <a:p>
            <a:pPr algn="ctr"/>
            <a:r>
              <a:rPr lang="en-US" altLang="zh-TW" sz="2800" dirty="0">
                <a:latin typeface="HanWangMingMedium" panose="02020300000000000000" pitchFamily="18" charset="-120"/>
                <a:ea typeface="HanWangMingMedium" panose="02020300000000000000" pitchFamily="18" charset="-120"/>
              </a:rPr>
              <a:t> </a:t>
            </a:r>
            <a:r>
              <a:rPr lang="en-US" altLang="zh-TW" sz="3000" b="1" u="sng" dirty="0">
                <a:solidFill>
                  <a:schemeClr val="accent2"/>
                </a:solidFill>
                <a:latin typeface="Homizio" panose="02000506000000020004" pitchFamily="2" charset="0"/>
                <a:ea typeface="HanWangMingMedium" panose="02020300000000000000" pitchFamily="18" charset="-120"/>
              </a:rPr>
              <a:t>Nahum </a:t>
            </a:r>
            <a:r>
              <a:rPr lang="en-US" altLang="zh-TW" sz="3000" b="1" u="sng" dirty="0" smtClean="0">
                <a:solidFill>
                  <a:schemeClr val="accent2"/>
                </a:solidFill>
                <a:latin typeface="Homizio" panose="02000506000000020004" pitchFamily="2" charset="0"/>
                <a:ea typeface="HanWangMingMedium" panose="02020300000000000000" pitchFamily="18" charset="-120"/>
              </a:rPr>
              <a:t>1 : 5-6 </a:t>
            </a:r>
            <a:endParaRPr lang="en-US" altLang="zh-TW" sz="3000" b="1" u="sng" dirty="0">
              <a:solidFill>
                <a:schemeClr val="accent2"/>
              </a:solidFill>
              <a:latin typeface="Homizio" panose="02000506000000020004" pitchFamily="2" charset="0"/>
              <a:ea typeface="HanWangMingMedium" panose="02020300000000000000" pitchFamily="18" charset="-120"/>
            </a:endParaRPr>
          </a:p>
          <a:p>
            <a:pPr algn="ctr"/>
            <a:endParaRPr lang="en-US" altLang="zh-TW" sz="3000" dirty="0" smtClean="0">
              <a:latin typeface="Homizio" panose="02000506000000020004" pitchFamily="2" charset="0"/>
              <a:ea typeface="HanWangMingMedium" panose="02020300000000000000" pitchFamily="18" charset="-120"/>
            </a:endParaRPr>
          </a:p>
          <a:p>
            <a:r>
              <a:rPr lang="en-US" altLang="zh-TW" sz="3100" b="1" dirty="0" smtClean="0">
                <a:solidFill>
                  <a:schemeClr val="accent2"/>
                </a:solidFill>
                <a:latin typeface="Homizio" panose="02000506000000020004" pitchFamily="2" charset="0"/>
                <a:ea typeface="HanWangMingMedium" panose="02020300000000000000" pitchFamily="18" charset="-120"/>
              </a:rPr>
              <a:t>5 </a:t>
            </a:r>
            <a:r>
              <a:rPr lang="en-US" altLang="zh-TW" sz="3100" dirty="0" smtClean="0">
                <a:latin typeface="Homizio" panose="02000506000000020004" pitchFamily="2" charset="0"/>
                <a:ea typeface="HanWangMingMedium" panose="02020300000000000000" pitchFamily="18" charset="-120"/>
              </a:rPr>
              <a:t>The </a:t>
            </a:r>
            <a:r>
              <a:rPr lang="en-US" altLang="zh-TW" sz="3100" dirty="0">
                <a:latin typeface="Homizio" panose="02000506000000020004" pitchFamily="2" charset="0"/>
                <a:ea typeface="HanWangMingMedium" panose="02020300000000000000" pitchFamily="18" charset="-120"/>
              </a:rPr>
              <a:t>mountains quake before </a:t>
            </a:r>
            <a:r>
              <a:rPr lang="en-US" altLang="zh-TW" sz="3100" dirty="0" smtClean="0">
                <a:latin typeface="Homizio" panose="02000506000000020004" pitchFamily="2" charset="0"/>
                <a:ea typeface="HanWangMingMedium" panose="02020300000000000000" pitchFamily="18" charset="-120"/>
              </a:rPr>
              <a:t>him; the </a:t>
            </a:r>
            <a:r>
              <a:rPr lang="en-US" altLang="zh-TW" sz="3100" dirty="0">
                <a:latin typeface="Homizio" panose="02000506000000020004" pitchFamily="2" charset="0"/>
                <a:ea typeface="HanWangMingMedium" panose="02020300000000000000" pitchFamily="18" charset="-120"/>
              </a:rPr>
              <a:t>hills </a:t>
            </a:r>
            <a:r>
              <a:rPr lang="en-US" altLang="zh-TW" sz="3100" dirty="0" smtClean="0">
                <a:latin typeface="Homizio" panose="02000506000000020004" pitchFamily="2" charset="0"/>
                <a:ea typeface="HanWangMingMedium" panose="02020300000000000000" pitchFamily="18" charset="-120"/>
              </a:rPr>
              <a:t>melt; the </a:t>
            </a:r>
            <a:r>
              <a:rPr lang="en-US" altLang="zh-TW" sz="3100" dirty="0">
                <a:latin typeface="Homizio" panose="02000506000000020004" pitchFamily="2" charset="0"/>
                <a:ea typeface="HanWangMingMedium" panose="02020300000000000000" pitchFamily="18" charset="-120"/>
              </a:rPr>
              <a:t>earth heaves before </a:t>
            </a:r>
            <a:r>
              <a:rPr lang="en-US" altLang="zh-TW" sz="3100" dirty="0" smtClean="0">
                <a:latin typeface="Homizio" panose="02000506000000020004" pitchFamily="2" charset="0"/>
                <a:ea typeface="HanWangMingMedium" panose="02020300000000000000" pitchFamily="18" charset="-120"/>
              </a:rPr>
              <a:t>him, the </a:t>
            </a:r>
            <a:r>
              <a:rPr lang="en-US" altLang="zh-TW" sz="3100" dirty="0">
                <a:latin typeface="Homizio" panose="02000506000000020004" pitchFamily="2" charset="0"/>
                <a:ea typeface="HanWangMingMedium" panose="02020300000000000000" pitchFamily="18" charset="-120"/>
              </a:rPr>
              <a:t>world and all who dwell in it.</a:t>
            </a:r>
          </a:p>
          <a:p>
            <a:r>
              <a:rPr lang="en-US" altLang="zh-TW" sz="3100" b="1" dirty="0" smtClean="0">
                <a:solidFill>
                  <a:schemeClr val="accent2"/>
                </a:solidFill>
                <a:latin typeface="Homizio" panose="02000506000000020004" pitchFamily="2" charset="0"/>
                <a:ea typeface="HanWangMingMedium" panose="02020300000000000000" pitchFamily="18" charset="-120"/>
              </a:rPr>
              <a:t>6</a:t>
            </a:r>
            <a:r>
              <a:rPr lang="en-US" altLang="zh-TW" sz="3100" dirty="0" smtClean="0">
                <a:latin typeface="Homizio" panose="02000506000000020004" pitchFamily="2" charset="0"/>
                <a:ea typeface="HanWangMingMedium" panose="02020300000000000000" pitchFamily="18" charset="-120"/>
              </a:rPr>
              <a:t> Who </a:t>
            </a:r>
            <a:r>
              <a:rPr lang="en-US" altLang="zh-TW" sz="3100" dirty="0">
                <a:latin typeface="Homizio" panose="02000506000000020004" pitchFamily="2" charset="0"/>
                <a:ea typeface="HanWangMingMedium" panose="02020300000000000000" pitchFamily="18" charset="-120"/>
              </a:rPr>
              <a:t>can stand before his </a:t>
            </a:r>
            <a:r>
              <a:rPr lang="en-US" altLang="zh-TW" sz="3100" dirty="0" smtClean="0">
                <a:latin typeface="Homizio" panose="02000506000000020004" pitchFamily="2" charset="0"/>
                <a:ea typeface="HanWangMingMedium" panose="02020300000000000000" pitchFamily="18" charset="-120"/>
              </a:rPr>
              <a:t>indignation? Who </a:t>
            </a:r>
            <a:r>
              <a:rPr lang="en-US" altLang="zh-TW" sz="3100" dirty="0">
                <a:latin typeface="Homizio" panose="02000506000000020004" pitchFamily="2" charset="0"/>
                <a:ea typeface="HanWangMingMedium" panose="02020300000000000000" pitchFamily="18" charset="-120"/>
              </a:rPr>
              <a:t>can endure the heat of his </a:t>
            </a:r>
            <a:r>
              <a:rPr lang="en-US" altLang="zh-TW" sz="3100" dirty="0" smtClean="0">
                <a:latin typeface="Homizio" panose="02000506000000020004" pitchFamily="2" charset="0"/>
                <a:ea typeface="HanWangMingMedium" panose="02020300000000000000" pitchFamily="18" charset="-120"/>
              </a:rPr>
              <a:t>anger? His </a:t>
            </a:r>
            <a:r>
              <a:rPr lang="en-US" altLang="zh-TW" sz="3100" dirty="0">
                <a:latin typeface="Homizio" panose="02000506000000020004" pitchFamily="2" charset="0"/>
                <a:ea typeface="HanWangMingMedium" panose="02020300000000000000" pitchFamily="18" charset="-120"/>
              </a:rPr>
              <a:t>wrath is poured out like </a:t>
            </a:r>
            <a:r>
              <a:rPr lang="en-US" altLang="zh-TW" sz="3100" dirty="0" smtClean="0">
                <a:latin typeface="Homizio" panose="02000506000000020004" pitchFamily="2" charset="0"/>
                <a:ea typeface="HanWangMingMedium" panose="02020300000000000000" pitchFamily="18" charset="-120"/>
              </a:rPr>
              <a:t>fire, and </a:t>
            </a:r>
            <a:r>
              <a:rPr lang="en-US" altLang="zh-TW" sz="3100" dirty="0">
                <a:latin typeface="Homizio" panose="02000506000000020004" pitchFamily="2" charset="0"/>
                <a:ea typeface="HanWangMingMedium" panose="02020300000000000000" pitchFamily="18" charset="-120"/>
              </a:rPr>
              <a:t>the rocks are broken into pieces by him.</a:t>
            </a:r>
            <a:endParaRPr lang="en-US" altLang="zh-TW" sz="3100" dirty="0">
              <a:latin typeface="Homizio" panose="02000506000000020004" pitchFamily="2" charset="0"/>
              <a:ea typeface="HanWangMingMedium" panose="02020300000000000000" pitchFamily="18" charset="-120"/>
            </a:endParaRPr>
          </a:p>
        </p:txBody>
      </p:sp>
      <p:sp>
        <p:nvSpPr>
          <p:cNvPr id="3" name="Rectangle 2"/>
          <p:cNvSpPr/>
          <p:nvPr/>
        </p:nvSpPr>
        <p:spPr>
          <a:xfrm>
            <a:off x="4572000" y="116557"/>
            <a:ext cx="4421394" cy="6370975"/>
          </a:xfrm>
          <a:prstGeom prst="rect">
            <a:avLst/>
          </a:prstGeom>
          <a:noFill/>
        </p:spPr>
        <p:txBody>
          <a:bodyPr wrap="square">
            <a:spAutoFit/>
          </a:bodyPr>
          <a:lstStyle/>
          <a:p>
            <a:pPr algn="ctr"/>
            <a:r>
              <a:rPr lang="en-US" altLang="zh-TW" sz="2800" dirty="0">
                <a:solidFill>
                  <a:schemeClr val="accent2">
                    <a:lumMod val="75000"/>
                  </a:schemeClr>
                </a:solidFill>
                <a:latin typeface="HanWangMingMedium" panose="02020300000000000000" pitchFamily="18" charset="-120"/>
                <a:ea typeface="HanWangMingMedium" panose="02020300000000000000" pitchFamily="18" charset="-120"/>
              </a:rPr>
              <a:t> </a:t>
            </a:r>
            <a:r>
              <a:rPr lang="ja-JP" altLang="en-US" sz="2800" b="1" u="sng" dirty="0">
                <a:solidFill>
                  <a:schemeClr val="accent2"/>
                </a:solidFill>
                <a:latin typeface="Microsoft YaHei UI" panose="020B0503020204020204" pitchFamily="34" charset="-122"/>
                <a:ea typeface="Microsoft YaHei UI" panose="020B0503020204020204" pitchFamily="34" charset="-122"/>
              </a:rPr>
              <a:t>那 鴻 書 </a:t>
            </a:r>
            <a:r>
              <a:rPr lang="en-US" altLang="ja-JP" sz="2800" b="1" u="sng" dirty="0" smtClean="0">
                <a:solidFill>
                  <a:schemeClr val="accent2"/>
                </a:solidFill>
                <a:latin typeface="Microsoft YaHei UI" panose="020B0503020204020204" pitchFamily="34" charset="-122"/>
                <a:ea typeface="Microsoft YaHei UI" panose="020B0503020204020204" pitchFamily="34" charset="-122"/>
              </a:rPr>
              <a:t>1:5-6</a:t>
            </a:r>
          </a:p>
          <a:p>
            <a:endParaRPr lang="en-US" altLang="zh-TW" sz="2800" dirty="0" smtClean="0">
              <a:latin typeface="Microsoft YaHei UI" panose="020B0503020204020204" pitchFamily="34" charset="-122"/>
              <a:ea typeface="Microsoft YaHei UI" panose="020B0503020204020204" pitchFamily="34" charset="-122"/>
            </a:endParaRPr>
          </a:p>
          <a:p>
            <a:r>
              <a:rPr lang="en-US" altLang="zh-TW" sz="3200" b="1" dirty="0">
                <a:solidFill>
                  <a:schemeClr val="accent2"/>
                </a:solidFill>
                <a:latin typeface="Microsoft YaHei UI" panose="020B0503020204020204" pitchFamily="34" charset="-122"/>
                <a:ea typeface="Microsoft YaHei UI" panose="020B0503020204020204" pitchFamily="34" charset="-122"/>
              </a:rPr>
              <a:t>5</a:t>
            </a:r>
            <a:r>
              <a:rPr lang="en-US" altLang="zh-TW" sz="3200" dirty="0">
                <a:latin typeface="Microsoft YaHei UI" panose="020B0503020204020204" pitchFamily="34" charset="-122"/>
                <a:ea typeface="Microsoft YaHei UI" panose="020B0503020204020204" pitchFamily="34" charset="-122"/>
              </a:rPr>
              <a:t> </a:t>
            </a:r>
            <a:r>
              <a:rPr lang="zh-TW" altLang="en-US" sz="3200" dirty="0">
                <a:latin typeface="Microsoft YaHei UI" panose="020B0503020204020204" pitchFamily="34" charset="-122"/>
                <a:ea typeface="Microsoft YaHei UI" panose="020B0503020204020204" pitchFamily="34" charset="-122"/>
              </a:rPr>
              <a:t>大 山 因 他 震 動 ； 小 山 也 都 消 化 。 大 地 在 他 面 前 突 起 ； 世 界 和 住 在 其 間 的 也 都 如 此 。</a:t>
            </a:r>
          </a:p>
          <a:p>
            <a:endParaRPr lang="en-US" altLang="zh-TW" sz="3200" dirty="0" smtClean="0">
              <a:latin typeface="Microsoft YaHei UI" panose="020B0503020204020204" pitchFamily="34" charset="-122"/>
              <a:ea typeface="Microsoft YaHei UI" panose="020B0503020204020204" pitchFamily="34" charset="-122"/>
            </a:endParaRPr>
          </a:p>
          <a:p>
            <a:r>
              <a:rPr lang="en-US" altLang="zh-TW" sz="3200" b="1" dirty="0" smtClean="0">
                <a:solidFill>
                  <a:schemeClr val="accent2"/>
                </a:solidFill>
                <a:latin typeface="Microsoft YaHei UI" panose="020B0503020204020204" pitchFamily="34" charset="-122"/>
                <a:ea typeface="Microsoft YaHei UI" panose="020B0503020204020204" pitchFamily="34" charset="-122"/>
              </a:rPr>
              <a:t>6 </a:t>
            </a:r>
            <a:r>
              <a:rPr lang="zh-TW" altLang="en-US" sz="3200" dirty="0">
                <a:latin typeface="Microsoft YaHei UI" panose="020B0503020204020204" pitchFamily="34" charset="-122"/>
                <a:ea typeface="Microsoft YaHei UI" panose="020B0503020204020204" pitchFamily="34" charset="-122"/>
              </a:rPr>
              <a:t>他 發 忿 恨 ， 誰 能 立 得 住 呢 ？ 他 發 烈 怒 ， 誰 能 當 得 起 呢 ？ 他 的 忿 怒 如 火 傾 倒 ； 磐 石 因 他 崩 裂 。</a:t>
            </a:r>
            <a:endParaRPr lang="en-US" altLang="zh-TW" sz="3200" dirty="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55116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0607" y="722733"/>
            <a:ext cx="8798184" cy="3031599"/>
          </a:xfrm>
          <a:prstGeom prst="rect">
            <a:avLst/>
          </a:prstGeom>
          <a:noFill/>
        </p:spPr>
        <p:txBody>
          <a:bodyPr wrap="square">
            <a:spAutoFit/>
          </a:bodyPr>
          <a:lstStyle/>
          <a:p>
            <a:r>
              <a:rPr lang="en-US" altLang="zh-TW" sz="2800" dirty="0">
                <a:latin typeface="HanWangMingMedium" panose="02020300000000000000" pitchFamily="18" charset="-120"/>
                <a:ea typeface="HanWangMingMedium" panose="02020300000000000000" pitchFamily="18" charset="-120"/>
              </a:rPr>
              <a:t> </a:t>
            </a:r>
            <a:endParaRPr lang="en-US" altLang="zh-TW" sz="3000" dirty="0" smtClean="0">
              <a:latin typeface="Homizio" panose="02000506000000020004" pitchFamily="2" charset="0"/>
              <a:ea typeface="HanWangMingMedium" panose="02020300000000000000" pitchFamily="18" charset="-120"/>
            </a:endParaRPr>
          </a:p>
          <a:p>
            <a:r>
              <a:rPr lang="en-US" altLang="zh-TW" sz="4400" dirty="0">
                <a:latin typeface="Homizio" panose="02000506000000020004" pitchFamily="2" charset="0"/>
                <a:ea typeface="HanWangMingMedium" panose="02020300000000000000" pitchFamily="18" charset="-120"/>
              </a:rPr>
              <a:t>The Lord is </a:t>
            </a:r>
            <a:r>
              <a:rPr lang="en-US" altLang="zh-TW" sz="4400" dirty="0" smtClean="0">
                <a:latin typeface="Homizio" panose="02000506000000020004" pitchFamily="2" charset="0"/>
                <a:ea typeface="HanWangMingMedium" panose="02020300000000000000" pitchFamily="18" charset="-120"/>
              </a:rPr>
              <a:t>good, a </a:t>
            </a:r>
            <a:r>
              <a:rPr lang="en-US" altLang="zh-TW" sz="4400" dirty="0">
                <a:latin typeface="Homizio" panose="02000506000000020004" pitchFamily="2" charset="0"/>
                <a:ea typeface="HanWangMingMedium" panose="02020300000000000000" pitchFamily="18" charset="-120"/>
              </a:rPr>
              <a:t>stronghold in the day of </a:t>
            </a:r>
            <a:r>
              <a:rPr lang="en-US" altLang="zh-TW" sz="4400" dirty="0" smtClean="0">
                <a:latin typeface="Homizio" panose="02000506000000020004" pitchFamily="2" charset="0"/>
                <a:ea typeface="HanWangMingMedium" panose="02020300000000000000" pitchFamily="18" charset="-120"/>
              </a:rPr>
              <a:t>trouble; he </a:t>
            </a:r>
            <a:r>
              <a:rPr lang="en-US" altLang="zh-TW" sz="4400" dirty="0">
                <a:latin typeface="Homizio" panose="02000506000000020004" pitchFamily="2" charset="0"/>
                <a:ea typeface="HanWangMingMedium" panose="02020300000000000000" pitchFamily="18" charset="-120"/>
              </a:rPr>
              <a:t>knows those who take refuge in him</a:t>
            </a:r>
            <a:r>
              <a:rPr lang="en-US" altLang="zh-TW" sz="4400" dirty="0" smtClean="0">
                <a:latin typeface="Homizio" panose="02000506000000020004" pitchFamily="2" charset="0"/>
                <a:ea typeface="HanWangMingMedium" panose="02020300000000000000" pitchFamily="18" charset="-120"/>
              </a:rPr>
              <a:t>. - </a:t>
            </a:r>
            <a:r>
              <a:rPr lang="en-US" altLang="zh-TW" sz="4400" b="1" dirty="0">
                <a:solidFill>
                  <a:schemeClr val="accent2"/>
                </a:solidFill>
                <a:latin typeface="Homizio" panose="02000506000000020004" pitchFamily="2" charset="0"/>
                <a:ea typeface="HanWangMingMedium" panose="02020300000000000000" pitchFamily="18" charset="-120"/>
              </a:rPr>
              <a:t>Nahum 1: 7 </a:t>
            </a:r>
          </a:p>
          <a:p>
            <a:endParaRPr lang="en-US" altLang="zh-TW" sz="3100" dirty="0">
              <a:latin typeface="Homizio" panose="02000506000000020004" pitchFamily="2" charset="0"/>
              <a:ea typeface="HanWangMingMedium" panose="02020300000000000000" pitchFamily="18" charset="-120"/>
            </a:endParaRPr>
          </a:p>
        </p:txBody>
      </p:sp>
      <p:sp>
        <p:nvSpPr>
          <p:cNvPr id="4" name="Rectangle 3"/>
          <p:cNvSpPr/>
          <p:nvPr/>
        </p:nvSpPr>
        <p:spPr>
          <a:xfrm>
            <a:off x="172908" y="3072764"/>
            <a:ext cx="8798184" cy="2369880"/>
          </a:xfrm>
          <a:prstGeom prst="rect">
            <a:avLst/>
          </a:prstGeom>
          <a:noFill/>
        </p:spPr>
        <p:txBody>
          <a:bodyPr wrap="square">
            <a:spAutoFit/>
          </a:bodyPr>
          <a:lstStyle/>
          <a:p>
            <a:r>
              <a:rPr lang="en-US" altLang="zh-TW" sz="2800" dirty="0">
                <a:latin typeface="HanWangMingMedium" panose="02020300000000000000" pitchFamily="18" charset="-120"/>
                <a:ea typeface="HanWangMingMedium" panose="02020300000000000000" pitchFamily="18" charset="-120"/>
              </a:rPr>
              <a:t> </a:t>
            </a:r>
            <a:endParaRPr lang="en-US" altLang="zh-TW" sz="3000" dirty="0" smtClean="0">
              <a:latin typeface="Homizio" panose="02000506000000020004" pitchFamily="2" charset="0"/>
              <a:ea typeface="HanWangMingMedium" panose="02020300000000000000" pitchFamily="18" charset="-120"/>
            </a:endParaRPr>
          </a:p>
          <a:p>
            <a:r>
              <a:rPr lang="zh-TW" altLang="en-US" sz="4000" dirty="0" smtClean="0">
                <a:latin typeface="Microsoft YaHei UI" panose="020B0503020204020204" pitchFamily="34" charset="-122"/>
                <a:ea typeface="Microsoft YaHei UI" panose="020B0503020204020204" pitchFamily="34" charset="-122"/>
              </a:rPr>
              <a:t>耶 </a:t>
            </a:r>
            <a:r>
              <a:rPr lang="zh-TW" altLang="en-US" sz="4000" dirty="0">
                <a:latin typeface="Microsoft YaHei UI" panose="020B0503020204020204" pitchFamily="34" charset="-122"/>
                <a:ea typeface="Microsoft YaHei UI" panose="020B0503020204020204" pitchFamily="34" charset="-122"/>
              </a:rPr>
              <a:t>和 華 本 為 善 ， 在 患 難 的 日 子 為 人 的 保 障 ， 並 且 認 得 那 些 投 靠 他 的 人 </a:t>
            </a:r>
            <a:r>
              <a:rPr lang="zh-TW" altLang="en-US" sz="4000" dirty="0" smtClean="0">
                <a:latin typeface="Microsoft YaHei UI" panose="020B0503020204020204" pitchFamily="34" charset="-122"/>
                <a:ea typeface="Microsoft YaHei UI" panose="020B0503020204020204" pitchFamily="34" charset="-122"/>
              </a:rPr>
              <a:t>。</a:t>
            </a:r>
            <a:r>
              <a:rPr lang="en-US" altLang="zh-TW" sz="4000" dirty="0" smtClean="0">
                <a:latin typeface="Microsoft YaHei UI" panose="020B0503020204020204" pitchFamily="34" charset="-122"/>
                <a:ea typeface="Microsoft YaHei UI" panose="020B0503020204020204" pitchFamily="34" charset="-122"/>
              </a:rPr>
              <a:t>- </a:t>
            </a:r>
            <a:r>
              <a:rPr lang="ja-JP" altLang="en-US" sz="4000" b="1" dirty="0">
                <a:solidFill>
                  <a:schemeClr val="accent2"/>
                </a:solidFill>
                <a:latin typeface="Microsoft YaHei UI" panose="020B0503020204020204" pitchFamily="34" charset="-122"/>
                <a:ea typeface="Microsoft YaHei UI" panose="020B0503020204020204" pitchFamily="34" charset="-122"/>
              </a:rPr>
              <a:t>那 鴻 書 </a:t>
            </a:r>
            <a:r>
              <a:rPr lang="en-US" altLang="ja-JP" sz="4000" b="1" dirty="0">
                <a:solidFill>
                  <a:schemeClr val="accent2"/>
                </a:solidFill>
                <a:latin typeface="Microsoft YaHei UI" panose="020B0503020204020204" pitchFamily="34" charset="-122"/>
                <a:ea typeface="Microsoft YaHei UI" panose="020B0503020204020204" pitchFamily="34" charset="-122"/>
              </a:rPr>
              <a:t>1:7</a:t>
            </a:r>
            <a:endParaRPr lang="en-US" altLang="zh-TW" sz="4000" b="1" dirty="0">
              <a:solidFill>
                <a:schemeClr val="accent2"/>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584063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0607" y="116558"/>
            <a:ext cx="8798184" cy="6294031"/>
          </a:xfrm>
          <a:prstGeom prst="rect">
            <a:avLst/>
          </a:prstGeom>
          <a:noFill/>
        </p:spPr>
        <p:txBody>
          <a:bodyPr wrap="square">
            <a:spAutoFit/>
          </a:bodyPr>
          <a:lstStyle/>
          <a:p>
            <a:pPr algn="ctr"/>
            <a:r>
              <a:rPr lang="en-US" altLang="zh-TW" sz="2800" b="1" dirty="0">
                <a:latin typeface="HanWangMingMedium" panose="02020300000000000000" pitchFamily="18" charset="-120"/>
                <a:ea typeface="HanWangMingMedium" panose="02020300000000000000" pitchFamily="18" charset="-120"/>
              </a:rPr>
              <a:t> </a:t>
            </a:r>
            <a:r>
              <a:rPr lang="en-US" altLang="zh-TW" sz="4000" b="1" dirty="0" smtClean="0">
                <a:solidFill>
                  <a:schemeClr val="accent2"/>
                </a:solidFill>
                <a:latin typeface="Homizio" panose="02000506000000020004" pitchFamily="2" charset="0"/>
                <a:ea typeface="HanWangMingMedium" panose="02020300000000000000" pitchFamily="18" charset="-120"/>
              </a:rPr>
              <a:t>1</a:t>
            </a:r>
            <a:r>
              <a:rPr lang="en-US" altLang="zh-TW" sz="4000" b="1" dirty="0">
                <a:solidFill>
                  <a:schemeClr val="accent2"/>
                </a:solidFill>
                <a:latin typeface="Homizio" panose="02000506000000020004" pitchFamily="2" charset="0"/>
                <a:ea typeface="HanWangMingMedium" panose="02020300000000000000" pitchFamily="18" charset="-120"/>
              </a:rPr>
              <a:t>. </a:t>
            </a:r>
            <a:r>
              <a:rPr lang="en-US" altLang="zh-TW" sz="4000" b="1" dirty="0">
                <a:latin typeface="Homizio" panose="02000506000000020004" pitchFamily="2" charset="0"/>
                <a:ea typeface="HanWangMingMedium" panose="02020300000000000000" pitchFamily="18" charset="-120"/>
              </a:rPr>
              <a:t>The LORD is </a:t>
            </a:r>
            <a:r>
              <a:rPr lang="en-US" altLang="zh-TW" sz="4000" b="1" dirty="0" smtClean="0">
                <a:latin typeface="Homizio" panose="02000506000000020004" pitchFamily="2" charset="0"/>
                <a:ea typeface="HanWangMingMedium" panose="02020300000000000000" pitchFamily="18" charset="-120"/>
              </a:rPr>
              <a:t>good</a:t>
            </a:r>
          </a:p>
          <a:p>
            <a:pPr algn="ctr"/>
            <a:r>
              <a:rPr lang="zh-TW" altLang="en-US" sz="4000" b="1" dirty="0" smtClean="0">
                <a:latin typeface="Homizio" panose="02000506000000020004" pitchFamily="2" charset="0"/>
                <a:ea typeface="HanWangMingMedium" panose="02020300000000000000" pitchFamily="18" charset="-120"/>
              </a:rPr>
              <a:t>    耶</a:t>
            </a:r>
            <a:r>
              <a:rPr lang="zh-TW" altLang="en-US" sz="4000" b="1" dirty="0">
                <a:latin typeface="Homizio" panose="02000506000000020004" pitchFamily="2" charset="0"/>
                <a:ea typeface="HanWangMingMedium" panose="02020300000000000000" pitchFamily="18" charset="-120"/>
              </a:rPr>
              <a:t>和華本為</a:t>
            </a:r>
            <a:r>
              <a:rPr lang="zh-TW" altLang="en-US" sz="4000" b="1" dirty="0" smtClean="0">
                <a:latin typeface="Homizio" panose="02000506000000020004" pitchFamily="2" charset="0"/>
                <a:ea typeface="HanWangMingMedium" panose="02020300000000000000" pitchFamily="18" charset="-120"/>
              </a:rPr>
              <a:t>善</a:t>
            </a:r>
            <a:endParaRPr lang="en-US" altLang="zh-TW" sz="4000" b="1" dirty="0">
              <a:latin typeface="Homizio" panose="02000506000000020004" pitchFamily="2" charset="0"/>
              <a:ea typeface="HanWangMingMedium" panose="02020300000000000000" pitchFamily="18" charset="-120"/>
            </a:endParaRPr>
          </a:p>
          <a:p>
            <a:endParaRPr lang="en-US" altLang="zh-TW" sz="2800" dirty="0">
              <a:latin typeface="Homizio" panose="02000506000000020004" pitchFamily="2" charset="0"/>
              <a:ea typeface="HanWangMingMedium" panose="02020300000000000000" pitchFamily="18" charset="-120"/>
            </a:endParaRPr>
          </a:p>
          <a:p>
            <a:r>
              <a:rPr lang="en-US" altLang="zh-TW" sz="2800" b="1" dirty="0">
                <a:solidFill>
                  <a:schemeClr val="accent2"/>
                </a:solidFill>
                <a:latin typeface="Homizio" panose="02000506000000020004" pitchFamily="2" charset="0"/>
                <a:ea typeface="HanWangMingMedium" panose="02020300000000000000" pitchFamily="18" charset="-120"/>
              </a:rPr>
              <a:t>7</a:t>
            </a:r>
            <a:r>
              <a:rPr lang="en-US" altLang="zh-TW" sz="2800" b="1" dirty="0">
                <a:latin typeface="Homizio" panose="02000506000000020004" pitchFamily="2" charset="0"/>
                <a:ea typeface="HanWangMingMedium" panose="02020300000000000000" pitchFamily="18" charset="-120"/>
              </a:rPr>
              <a:t> </a:t>
            </a:r>
            <a:r>
              <a:rPr lang="en-US" altLang="zh-TW" sz="2800" dirty="0" smtClean="0">
                <a:latin typeface="Homizio" panose="02000506000000020004" pitchFamily="2" charset="0"/>
                <a:ea typeface="HanWangMingMedium" panose="02020300000000000000" pitchFamily="18" charset="-120"/>
              </a:rPr>
              <a:t>The </a:t>
            </a:r>
            <a:r>
              <a:rPr lang="en-US" altLang="zh-TW" sz="2800" dirty="0">
                <a:latin typeface="Homizio" panose="02000506000000020004" pitchFamily="2" charset="0"/>
                <a:ea typeface="HanWangMingMedium" panose="02020300000000000000" pitchFamily="18" charset="-120"/>
              </a:rPr>
              <a:t>angel of the Lord </a:t>
            </a:r>
            <a:r>
              <a:rPr lang="en-US" altLang="zh-TW" sz="2800" dirty="0" smtClean="0">
                <a:latin typeface="Homizio" panose="02000506000000020004" pitchFamily="2" charset="0"/>
                <a:ea typeface="HanWangMingMedium" panose="02020300000000000000" pitchFamily="18" charset="-120"/>
              </a:rPr>
              <a:t>encamps around </a:t>
            </a:r>
            <a:r>
              <a:rPr lang="en-US" altLang="zh-TW" sz="2800" dirty="0">
                <a:latin typeface="Homizio" panose="02000506000000020004" pitchFamily="2" charset="0"/>
                <a:ea typeface="HanWangMingMedium" panose="02020300000000000000" pitchFamily="18" charset="-120"/>
              </a:rPr>
              <a:t>those who fear him, and delivers </a:t>
            </a:r>
            <a:r>
              <a:rPr lang="en-US" altLang="zh-TW" sz="2800" dirty="0" smtClean="0">
                <a:latin typeface="Homizio" panose="02000506000000020004" pitchFamily="2" charset="0"/>
                <a:ea typeface="HanWangMingMedium" panose="02020300000000000000" pitchFamily="18" charset="-120"/>
              </a:rPr>
              <a:t>them. </a:t>
            </a:r>
            <a:r>
              <a:rPr lang="en-US" altLang="zh-TW" sz="2800" b="1" dirty="0" smtClean="0">
                <a:solidFill>
                  <a:schemeClr val="accent2"/>
                </a:solidFill>
                <a:latin typeface="Homizio" panose="02000506000000020004" pitchFamily="2" charset="0"/>
                <a:ea typeface="HanWangMingMedium" panose="02020300000000000000" pitchFamily="18" charset="-120"/>
              </a:rPr>
              <a:t>8</a:t>
            </a:r>
            <a:r>
              <a:rPr lang="en-US" altLang="zh-TW" sz="2800" dirty="0" smtClean="0">
                <a:solidFill>
                  <a:schemeClr val="accent2"/>
                </a:solidFill>
                <a:latin typeface="Homizio" panose="02000506000000020004" pitchFamily="2" charset="0"/>
                <a:ea typeface="HanWangMingMedium" panose="02020300000000000000" pitchFamily="18" charset="-120"/>
              </a:rPr>
              <a:t> </a:t>
            </a:r>
            <a:r>
              <a:rPr lang="en-US" altLang="zh-TW" sz="2800" dirty="0" smtClean="0">
                <a:latin typeface="Homizio" panose="02000506000000020004" pitchFamily="2" charset="0"/>
                <a:ea typeface="HanWangMingMedium" panose="02020300000000000000" pitchFamily="18" charset="-120"/>
              </a:rPr>
              <a:t>Oh</a:t>
            </a:r>
            <a:r>
              <a:rPr lang="en-US" altLang="zh-TW" sz="2800" dirty="0">
                <a:latin typeface="Homizio" panose="02000506000000020004" pitchFamily="2" charset="0"/>
                <a:ea typeface="HanWangMingMedium" panose="02020300000000000000" pitchFamily="18" charset="-120"/>
              </a:rPr>
              <a:t>, taste and see that the </a:t>
            </a:r>
            <a:r>
              <a:rPr lang="en-US" altLang="zh-TW" sz="3400" b="1" dirty="0" smtClean="0">
                <a:solidFill>
                  <a:srgbClr val="FF0000"/>
                </a:solidFill>
                <a:latin typeface="Homizio" panose="02000506000000020004" pitchFamily="2" charset="0"/>
                <a:ea typeface="HanWangMingMedium" panose="02020300000000000000" pitchFamily="18" charset="-120"/>
              </a:rPr>
              <a:t>LORD </a:t>
            </a:r>
            <a:r>
              <a:rPr lang="en-US" altLang="zh-TW" sz="3400" b="1" dirty="0">
                <a:solidFill>
                  <a:srgbClr val="FF0000"/>
                </a:solidFill>
                <a:latin typeface="Homizio" panose="02000506000000020004" pitchFamily="2" charset="0"/>
                <a:ea typeface="HanWangMingMedium" panose="02020300000000000000" pitchFamily="18" charset="-120"/>
              </a:rPr>
              <a:t>is </a:t>
            </a:r>
            <a:r>
              <a:rPr lang="en-US" altLang="zh-TW" sz="3400" b="1" dirty="0" smtClean="0">
                <a:solidFill>
                  <a:srgbClr val="FF0000"/>
                </a:solidFill>
                <a:latin typeface="Homizio" panose="02000506000000020004" pitchFamily="2" charset="0"/>
                <a:ea typeface="HanWangMingMedium" panose="02020300000000000000" pitchFamily="18" charset="-120"/>
              </a:rPr>
              <a:t>good</a:t>
            </a:r>
            <a:r>
              <a:rPr lang="en-US" altLang="zh-TW" sz="2800" dirty="0">
                <a:latin typeface="Homizio" panose="02000506000000020004" pitchFamily="2" charset="0"/>
                <a:ea typeface="HanWangMingMedium" panose="02020300000000000000" pitchFamily="18" charset="-120"/>
              </a:rPr>
              <a:t>! </a:t>
            </a:r>
            <a:r>
              <a:rPr lang="en-US" altLang="zh-TW" sz="2800" dirty="0" smtClean="0">
                <a:latin typeface="Homizio" panose="02000506000000020004" pitchFamily="2" charset="0"/>
                <a:ea typeface="HanWangMingMedium" panose="02020300000000000000" pitchFamily="18" charset="-120"/>
              </a:rPr>
              <a:t>Blessed </a:t>
            </a:r>
            <a:r>
              <a:rPr lang="en-US" altLang="zh-TW" sz="2800" dirty="0">
                <a:latin typeface="Homizio" panose="02000506000000020004" pitchFamily="2" charset="0"/>
                <a:ea typeface="HanWangMingMedium" panose="02020300000000000000" pitchFamily="18" charset="-120"/>
              </a:rPr>
              <a:t>is the man who takes refuge in him</a:t>
            </a:r>
            <a:r>
              <a:rPr lang="en-US" altLang="zh-TW" sz="2800" dirty="0" smtClean="0">
                <a:latin typeface="Homizio" panose="02000506000000020004" pitchFamily="2" charset="0"/>
                <a:ea typeface="HanWangMingMedium" panose="02020300000000000000" pitchFamily="18" charset="-120"/>
              </a:rPr>
              <a:t>! </a:t>
            </a:r>
            <a:r>
              <a:rPr lang="en-US" altLang="zh-TW" sz="2800" dirty="0">
                <a:latin typeface="Homizio" panose="02000506000000020004" pitchFamily="2" charset="0"/>
                <a:ea typeface="HanWangMingMedium" panose="02020300000000000000" pitchFamily="18" charset="-120"/>
              </a:rPr>
              <a:t>- </a:t>
            </a:r>
            <a:r>
              <a:rPr lang="en-US" altLang="zh-TW" sz="2800" b="1" dirty="0">
                <a:solidFill>
                  <a:schemeClr val="accent2"/>
                </a:solidFill>
                <a:latin typeface="Homizio" panose="02000506000000020004" pitchFamily="2" charset="0"/>
                <a:ea typeface="HanWangMingMedium" panose="02020300000000000000" pitchFamily="18" charset="-120"/>
              </a:rPr>
              <a:t>Psalm </a:t>
            </a:r>
            <a:r>
              <a:rPr lang="en-US" altLang="zh-TW" sz="2800" b="1" dirty="0" smtClean="0">
                <a:solidFill>
                  <a:schemeClr val="accent2"/>
                </a:solidFill>
                <a:latin typeface="Homizio" panose="02000506000000020004" pitchFamily="2" charset="0"/>
                <a:ea typeface="HanWangMingMedium" panose="02020300000000000000" pitchFamily="18" charset="-120"/>
              </a:rPr>
              <a:t>34:7-8</a:t>
            </a:r>
          </a:p>
          <a:p>
            <a:endParaRPr lang="en-US" altLang="zh-TW" sz="2800" b="1" dirty="0">
              <a:solidFill>
                <a:schemeClr val="accent2"/>
              </a:solidFill>
              <a:latin typeface="Homizio" panose="02000506000000020004" pitchFamily="2" charset="0"/>
              <a:ea typeface="HanWangMingMedium" panose="02020300000000000000" pitchFamily="18" charset="-120"/>
            </a:endParaRPr>
          </a:p>
          <a:p>
            <a:r>
              <a:rPr lang="en-US" altLang="zh-TW" sz="2800" b="1" dirty="0">
                <a:solidFill>
                  <a:schemeClr val="accent2"/>
                </a:solidFill>
                <a:latin typeface="Microsoft YaHei UI" panose="020B0503020204020204" pitchFamily="34" charset="-122"/>
                <a:ea typeface="Microsoft YaHei UI" panose="020B0503020204020204" pitchFamily="34" charset="-122"/>
              </a:rPr>
              <a:t>7 </a:t>
            </a:r>
            <a:r>
              <a:rPr lang="zh-TW" altLang="en-US" sz="2800" dirty="0">
                <a:latin typeface="Microsoft YaHei UI" panose="020B0503020204020204" pitchFamily="34" charset="-122"/>
                <a:ea typeface="Microsoft YaHei UI" panose="020B0503020204020204" pitchFamily="34" charset="-122"/>
              </a:rPr>
              <a:t>耶 和 華 的 使 者 在 敬 畏 他 的 人 四 圍 安 營 ， 搭 救 他 們 </a:t>
            </a:r>
            <a:r>
              <a:rPr lang="zh-TW" altLang="en-US" sz="2800" dirty="0" smtClean="0">
                <a:latin typeface="Microsoft YaHei UI" panose="020B0503020204020204" pitchFamily="34" charset="-122"/>
                <a:ea typeface="Microsoft YaHei UI" panose="020B0503020204020204" pitchFamily="34" charset="-122"/>
              </a:rPr>
              <a:t>。</a:t>
            </a:r>
            <a:r>
              <a:rPr lang="en-US" altLang="zh-TW" sz="2800" b="1" dirty="0" smtClean="0">
                <a:solidFill>
                  <a:schemeClr val="accent2"/>
                </a:solidFill>
                <a:latin typeface="Microsoft YaHei UI" panose="020B0503020204020204" pitchFamily="34" charset="-122"/>
                <a:ea typeface="Microsoft YaHei UI" panose="020B0503020204020204" pitchFamily="34" charset="-122"/>
              </a:rPr>
              <a:t>8</a:t>
            </a:r>
            <a:r>
              <a:rPr lang="en-US" altLang="zh-TW" sz="2800" dirty="0" smtClean="0">
                <a:latin typeface="Microsoft YaHei UI" panose="020B0503020204020204" pitchFamily="34" charset="-122"/>
                <a:ea typeface="Microsoft YaHei UI" panose="020B0503020204020204" pitchFamily="34" charset="-122"/>
              </a:rPr>
              <a:t> </a:t>
            </a:r>
            <a:r>
              <a:rPr lang="zh-TW" altLang="en-US" sz="2800" dirty="0">
                <a:latin typeface="Microsoft YaHei UI" panose="020B0503020204020204" pitchFamily="34" charset="-122"/>
                <a:ea typeface="Microsoft YaHei UI" panose="020B0503020204020204" pitchFamily="34" charset="-122"/>
              </a:rPr>
              <a:t>你 們 要 嘗 嘗 主 恩 的 滋 味 ， 便 知 道 他 是 美 </a:t>
            </a:r>
            <a:r>
              <a:rPr lang="zh-TW" altLang="en-US" sz="2800" dirty="0" smtClean="0">
                <a:latin typeface="Microsoft YaHei UI" panose="020B0503020204020204" pitchFamily="34" charset="-122"/>
                <a:ea typeface="Microsoft YaHei UI" panose="020B0503020204020204" pitchFamily="34" charset="-122"/>
              </a:rPr>
              <a:t>善 </a:t>
            </a:r>
            <a:r>
              <a:rPr lang="en-US" altLang="zh-TW" sz="3400" dirty="0">
                <a:solidFill>
                  <a:srgbClr val="FF0000"/>
                </a:solidFill>
                <a:latin typeface="Microsoft YaHei UI" panose="020B0503020204020204" pitchFamily="34" charset="-122"/>
                <a:ea typeface="Microsoft YaHei UI" panose="020B0503020204020204" pitchFamily="34" charset="-122"/>
              </a:rPr>
              <a:t>("</a:t>
            </a:r>
            <a:r>
              <a:rPr lang="zh-TW" altLang="en-US" sz="3400" dirty="0">
                <a:solidFill>
                  <a:srgbClr val="FF0000"/>
                </a:solidFill>
                <a:latin typeface="Microsoft YaHei UI" panose="020B0503020204020204" pitchFamily="34" charset="-122"/>
                <a:ea typeface="Microsoft YaHei UI" panose="020B0503020204020204" pitchFamily="34" charset="-122"/>
              </a:rPr>
              <a:t>耶 和 華 本 為 </a:t>
            </a:r>
            <a:r>
              <a:rPr lang="zh-TW" altLang="en-US" sz="3400" dirty="0" smtClean="0">
                <a:solidFill>
                  <a:srgbClr val="FF0000"/>
                </a:solidFill>
                <a:latin typeface="Microsoft YaHei UI" panose="020B0503020204020204" pitchFamily="34" charset="-122"/>
                <a:ea typeface="Microsoft YaHei UI" panose="020B0503020204020204" pitchFamily="34" charset="-122"/>
              </a:rPr>
              <a:t>善</a:t>
            </a:r>
            <a:r>
              <a:rPr lang="en-US" altLang="zh-TW" sz="3400" dirty="0" smtClean="0">
                <a:solidFill>
                  <a:srgbClr val="FF0000"/>
                </a:solidFill>
                <a:latin typeface="Microsoft YaHei UI" panose="020B0503020204020204" pitchFamily="34" charset="-122"/>
                <a:ea typeface="Microsoft YaHei UI" panose="020B0503020204020204" pitchFamily="34" charset="-122"/>
              </a:rPr>
              <a:t>")</a:t>
            </a:r>
            <a:r>
              <a:rPr lang="zh-TW" altLang="en-US" sz="3400" dirty="0" smtClean="0">
                <a:latin typeface="Microsoft YaHei UI" panose="020B0503020204020204" pitchFamily="34" charset="-122"/>
                <a:ea typeface="Microsoft YaHei UI" panose="020B0503020204020204" pitchFamily="34" charset="-122"/>
              </a:rPr>
              <a:t> </a:t>
            </a:r>
            <a:r>
              <a:rPr lang="zh-TW" altLang="en-US" sz="2800" dirty="0">
                <a:latin typeface="Microsoft YaHei UI" panose="020B0503020204020204" pitchFamily="34" charset="-122"/>
                <a:ea typeface="Microsoft YaHei UI" panose="020B0503020204020204" pitchFamily="34" charset="-122"/>
              </a:rPr>
              <a:t>； 投 靠 他 的 人 有 福 了 </a:t>
            </a:r>
            <a:r>
              <a:rPr lang="zh-TW" altLang="en-US" sz="2800" dirty="0" smtClean="0">
                <a:latin typeface="Microsoft YaHei UI" panose="020B0503020204020204" pitchFamily="34" charset="-122"/>
                <a:ea typeface="Microsoft YaHei UI" panose="020B0503020204020204" pitchFamily="34" charset="-122"/>
              </a:rPr>
              <a:t>！</a:t>
            </a:r>
            <a:r>
              <a:rPr lang="en-US" altLang="zh-TW" sz="2800" dirty="0" smtClean="0">
                <a:latin typeface="Microsoft YaHei UI" panose="020B0503020204020204" pitchFamily="34" charset="-122"/>
                <a:ea typeface="Microsoft YaHei UI" panose="020B0503020204020204" pitchFamily="34" charset="-122"/>
              </a:rPr>
              <a:t>- </a:t>
            </a:r>
            <a:r>
              <a:rPr lang="ja-JP" altLang="en-US" sz="2800" b="1" dirty="0">
                <a:solidFill>
                  <a:schemeClr val="accent2"/>
                </a:solidFill>
                <a:latin typeface="Microsoft YaHei UI" panose="020B0503020204020204" pitchFamily="34" charset="-122"/>
                <a:ea typeface="Microsoft YaHei UI" panose="020B0503020204020204" pitchFamily="34" charset="-122"/>
              </a:rPr>
              <a:t>詩 篇 </a:t>
            </a:r>
            <a:r>
              <a:rPr lang="en-US" altLang="ja-JP" sz="2800" b="1" dirty="0">
                <a:solidFill>
                  <a:schemeClr val="accent2"/>
                </a:solidFill>
                <a:latin typeface="Microsoft YaHei UI" panose="020B0503020204020204" pitchFamily="34" charset="-122"/>
                <a:ea typeface="Microsoft YaHei UI" panose="020B0503020204020204" pitchFamily="34" charset="-122"/>
              </a:rPr>
              <a:t>34:7-8</a:t>
            </a:r>
            <a:endParaRPr lang="en-US" altLang="zh-TW" sz="2800" b="1" dirty="0">
              <a:solidFill>
                <a:schemeClr val="accent2"/>
              </a:solidFill>
              <a:latin typeface="Microsoft YaHei UI" panose="020B0503020204020204" pitchFamily="34" charset="-122"/>
              <a:ea typeface="Microsoft YaHei UI" panose="020B0503020204020204" pitchFamily="34" charset="-122"/>
            </a:endParaRPr>
          </a:p>
          <a:p>
            <a:endParaRPr lang="zh-TW" altLang="en-US" sz="2800" dirty="0">
              <a:latin typeface="Homizio" panose="02000506000000020004" pitchFamily="2" charset="0"/>
              <a:ea typeface="HanWangMingMedium" panose="02020300000000000000" pitchFamily="18" charset="-120"/>
            </a:endParaRPr>
          </a:p>
          <a:p>
            <a:endParaRPr lang="en-US" altLang="zh-TW" sz="3100" dirty="0">
              <a:latin typeface="Homizio" panose="02000506000000020004" pitchFamily="2" charset="0"/>
              <a:ea typeface="HanWangMingMedium" panose="02020300000000000000" pitchFamily="18" charset="-120"/>
            </a:endParaRPr>
          </a:p>
        </p:txBody>
      </p:sp>
    </p:spTree>
    <p:extLst>
      <p:ext uri="{BB962C8B-B14F-4D97-AF65-F5344CB8AC3E}">
        <p14:creationId xmlns:p14="http://schemas.microsoft.com/office/powerpoint/2010/main" val="49751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0607" y="116558"/>
            <a:ext cx="8798184" cy="6370975"/>
          </a:xfrm>
          <a:prstGeom prst="rect">
            <a:avLst/>
          </a:prstGeom>
          <a:noFill/>
        </p:spPr>
        <p:txBody>
          <a:bodyPr wrap="square">
            <a:spAutoFit/>
          </a:bodyPr>
          <a:lstStyle/>
          <a:p>
            <a:r>
              <a:rPr lang="en-US" altLang="zh-TW" sz="2800" b="1" dirty="0" smtClean="0">
                <a:solidFill>
                  <a:schemeClr val="accent2"/>
                </a:solidFill>
                <a:latin typeface="Homizio" panose="02000506000000020004" pitchFamily="2" charset="0"/>
                <a:ea typeface="Microsoft YaHei UI" panose="020B0503020204020204" pitchFamily="34" charset="-122"/>
              </a:rPr>
              <a:t>Lamentations 3:21-25</a:t>
            </a:r>
          </a:p>
          <a:p>
            <a:r>
              <a:rPr lang="en-US" altLang="zh-TW" sz="2800" b="1" dirty="0" smtClean="0">
                <a:solidFill>
                  <a:schemeClr val="accent2"/>
                </a:solidFill>
                <a:latin typeface="Homizio" panose="02000506000000020004" pitchFamily="2" charset="0"/>
                <a:ea typeface="Microsoft YaHei UI" panose="020B0503020204020204" pitchFamily="34" charset="-122"/>
              </a:rPr>
              <a:t>21</a:t>
            </a:r>
            <a:r>
              <a:rPr lang="en-US" altLang="zh-TW" sz="2800" dirty="0" smtClean="0">
                <a:latin typeface="Homizio" panose="02000506000000020004" pitchFamily="2" charset="0"/>
                <a:ea typeface="Microsoft YaHei UI" panose="020B0503020204020204" pitchFamily="34" charset="-122"/>
              </a:rPr>
              <a:t> But </a:t>
            </a:r>
            <a:r>
              <a:rPr lang="en-US" altLang="zh-TW" sz="2800" dirty="0">
                <a:latin typeface="Homizio" panose="02000506000000020004" pitchFamily="2" charset="0"/>
                <a:ea typeface="Microsoft YaHei UI" panose="020B0503020204020204" pitchFamily="34" charset="-122"/>
              </a:rPr>
              <a:t>this I call to </a:t>
            </a:r>
            <a:r>
              <a:rPr lang="en-US" altLang="zh-TW" sz="2800" dirty="0" smtClean="0">
                <a:latin typeface="Homizio" panose="02000506000000020004" pitchFamily="2" charset="0"/>
                <a:ea typeface="Microsoft YaHei UI" panose="020B0503020204020204" pitchFamily="34" charset="-122"/>
              </a:rPr>
              <a:t>mind, and </a:t>
            </a:r>
            <a:r>
              <a:rPr lang="en-US" altLang="zh-TW" sz="2800" dirty="0">
                <a:latin typeface="Homizio" panose="02000506000000020004" pitchFamily="2" charset="0"/>
                <a:ea typeface="Microsoft YaHei UI" panose="020B0503020204020204" pitchFamily="34" charset="-122"/>
              </a:rPr>
              <a:t>therefore I have </a:t>
            </a:r>
            <a:r>
              <a:rPr lang="en-US" altLang="zh-TW" sz="2800" dirty="0" smtClean="0">
                <a:latin typeface="Homizio" panose="02000506000000020004" pitchFamily="2" charset="0"/>
                <a:ea typeface="Microsoft YaHei UI" panose="020B0503020204020204" pitchFamily="34" charset="-122"/>
              </a:rPr>
              <a:t>hope: </a:t>
            </a:r>
            <a:r>
              <a:rPr lang="en-US" altLang="zh-TW" sz="2800" b="1" dirty="0" smtClean="0">
                <a:solidFill>
                  <a:schemeClr val="accent2"/>
                </a:solidFill>
                <a:latin typeface="Homizio" panose="02000506000000020004" pitchFamily="2" charset="0"/>
                <a:ea typeface="Microsoft YaHei UI" panose="020B0503020204020204" pitchFamily="34" charset="-122"/>
              </a:rPr>
              <a:t>22</a:t>
            </a:r>
            <a:r>
              <a:rPr lang="en-US" altLang="zh-TW" sz="2800" dirty="0" smtClean="0">
                <a:latin typeface="Homizio" panose="02000506000000020004" pitchFamily="2" charset="0"/>
                <a:ea typeface="Microsoft YaHei UI" panose="020B0503020204020204" pitchFamily="34" charset="-122"/>
              </a:rPr>
              <a:t> The </a:t>
            </a:r>
            <a:r>
              <a:rPr lang="en-US" altLang="zh-TW" sz="2800" dirty="0">
                <a:latin typeface="Homizio" panose="02000506000000020004" pitchFamily="2" charset="0"/>
                <a:ea typeface="Microsoft YaHei UI" panose="020B0503020204020204" pitchFamily="34" charset="-122"/>
              </a:rPr>
              <a:t>steadfast love of the Lord never </a:t>
            </a:r>
            <a:r>
              <a:rPr lang="en-US" altLang="zh-TW" sz="2800" dirty="0" smtClean="0">
                <a:latin typeface="Homizio" panose="02000506000000020004" pitchFamily="2" charset="0"/>
                <a:ea typeface="Microsoft YaHei UI" panose="020B0503020204020204" pitchFamily="34" charset="-122"/>
              </a:rPr>
              <a:t>ceases; his </a:t>
            </a:r>
            <a:r>
              <a:rPr lang="en-US" altLang="zh-TW" sz="2800" dirty="0">
                <a:latin typeface="Homizio" panose="02000506000000020004" pitchFamily="2" charset="0"/>
                <a:ea typeface="Microsoft YaHei UI" panose="020B0503020204020204" pitchFamily="34" charset="-122"/>
              </a:rPr>
              <a:t>mercies never come to an </a:t>
            </a:r>
            <a:r>
              <a:rPr lang="en-US" altLang="zh-TW" sz="2800" dirty="0" smtClean="0">
                <a:latin typeface="Homizio" panose="02000506000000020004" pitchFamily="2" charset="0"/>
                <a:ea typeface="Microsoft YaHei UI" panose="020B0503020204020204" pitchFamily="34" charset="-122"/>
              </a:rPr>
              <a:t>end; </a:t>
            </a:r>
            <a:r>
              <a:rPr lang="en-US" altLang="zh-TW" sz="2800" b="1" dirty="0" smtClean="0">
                <a:solidFill>
                  <a:schemeClr val="accent2"/>
                </a:solidFill>
                <a:latin typeface="Homizio" panose="02000506000000020004" pitchFamily="2" charset="0"/>
                <a:ea typeface="Microsoft YaHei UI" panose="020B0503020204020204" pitchFamily="34" charset="-122"/>
              </a:rPr>
              <a:t>23</a:t>
            </a:r>
            <a:r>
              <a:rPr lang="en-US" altLang="zh-TW" sz="2800" dirty="0" smtClean="0">
                <a:latin typeface="Homizio" panose="02000506000000020004" pitchFamily="2" charset="0"/>
                <a:ea typeface="Microsoft YaHei UI" panose="020B0503020204020204" pitchFamily="34" charset="-122"/>
              </a:rPr>
              <a:t> they </a:t>
            </a:r>
            <a:r>
              <a:rPr lang="en-US" altLang="zh-TW" sz="2800" dirty="0">
                <a:latin typeface="Homizio" panose="02000506000000020004" pitchFamily="2" charset="0"/>
                <a:ea typeface="Microsoft YaHei UI" panose="020B0503020204020204" pitchFamily="34" charset="-122"/>
              </a:rPr>
              <a:t>are new every </a:t>
            </a:r>
            <a:r>
              <a:rPr lang="en-US" altLang="zh-TW" sz="2800" dirty="0" smtClean="0">
                <a:latin typeface="Homizio" panose="02000506000000020004" pitchFamily="2" charset="0"/>
                <a:ea typeface="Microsoft YaHei UI" panose="020B0503020204020204" pitchFamily="34" charset="-122"/>
              </a:rPr>
              <a:t>morning; great </a:t>
            </a:r>
            <a:r>
              <a:rPr lang="en-US" altLang="zh-TW" sz="2800" dirty="0">
                <a:latin typeface="Homizio" panose="02000506000000020004" pitchFamily="2" charset="0"/>
                <a:ea typeface="Microsoft YaHei UI" panose="020B0503020204020204" pitchFamily="34" charset="-122"/>
              </a:rPr>
              <a:t>is your </a:t>
            </a:r>
            <a:r>
              <a:rPr lang="en-US" altLang="zh-TW" sz="2800" dirty="0" smtClean="0">
                <a:latin typeface="Homizio" panose="02000506000000020004" pitchFamily="2" charset="0"/>
                <a:ea typeface="Microsoft YaHei UI" panose="020B0503020204020204" pitchFamily="34" charset="-122"/>
              </a:rPr>
              <a:t>faithfulness. </a:t>
            </a:r>
            <a:r>
              <a:rPr lang="en-US" altLang="zh-TW" sz="2800" b="1" dirty="0" smtClean="0">
                <a:solidFill>
                  <a:schemeClr val="accent2"/>
                </a:solidFill>
                <a:latin typeface="Homizio" panose="02000506000000020004" pitchFamily="2" charset="0"/>
                <a:ea typeface="Microsoft YaHei UI" panose="020B0503020204020204" pitchFamily="34" charset="-122"/>
              </a:rPr>
              <a:t>24</a:t>
            </a:r>
            <a:r>
              <a:rPr lang="en-US" altLang="zh-TW" sz="2800" dirty="0" smtClean="0">
                <a:latin typeface="Homizio" panose="02000506000000020004" pitchFamily="2" charset="0"/>
                <a:ea typeface="Microsoft YaHei UI" panose="020B0503020204020204" pitchFamily="34" charset="-122"/>
              </a:rPr>
              <a:t> “The </a:t>
            </a:r>
            <a:r>
              <a:rPr lang="en-US" altLang="zh-TW" sz="2800" dirty="0">
                <a:latin typeface="Homizio" panose="02000506000000020004" pitchFamily="2" charset="0"/>
                <a:ea typeface="Microsoft YaHei UI" panose="020B0503020204020204" pitchFamily="34" charset="-122"/>
              </a:rPr>
              <a:t>Lord is my portion,” says </a:t>
            </a:r>
            <a:r>
              <a:rPr lang="en-US" altLang="zh-TW" sz="2800" dirty="0" smtClean="0">
                <a:latin typeface="Homizio" panose="02000506000000020004" pitchFamily="2" charset="0"/>
                <a:ea typeface="Microsoft YaHei UI" panose="020B0503020204020204" pitchFamily="34" charset="-122"/>
              </a:rPr>
              <a:t>my soul, “</a:t>
            </a:r>
            <a:r>
              <a:rPr lang="en-US" altLang="zh-TW" sz="2800" dirty="0">
                <a:latin typeface="Homizio" panose="02000506000000020004" pitchFamily="2" charset="0"/>
                <a:ea typeface="Microsoft YaHei UI" panose="020B0503020204020204" pitchFamily="34" charset="-122"/>
              </a:rPr>
              <a:t>therefore I will hope in him</a:t>
            </a:r>
            <a:r>
              <a:rPr lang="en-US" altLang="zh-TW" sz="2800" dirty="0" smtClean="0">
                <a:latin typeface="Homizio" panose="02000506000000020004" pitchFamily="2" charset="0"/>
                <a:ea typeface="Microsoft YaHei UI" panose="020B0503020204020204" pitchFamily="34" charset="-122"/>
              </a:rPr>
              <a:t>.” </a:t>
            </a:r>
            <a:r>
              <a:rPr lang="en-US" altLang="zh-TW" sz="2800" b="1" dirty="0" smtClean="0">
                <a:solidFill>
                  <a:schemeClr val="accent2"/>
                </a:solidFill>
                <a:latin typeface="Homizio" panose="02000506000000020004" pitchFamily="2" charset="0"/>
                <a:ea typeface="Microsoft YaHei UI" panose="020B0503020204020204" pitchFamily="34" charset="-122"/>
              </a:rPr>
              <a:t>25</a:t>
            </a:r>
            <a:r>
              <a:rPr lang="en-US" altLang="zh-TW" sz="2800" dirty="0" smtClean="0">
                <a:latin typeface="Homizio" panose="02000506000000020004" pitchFamily="2" charset="0"/>
                <a:ea typeface="Microsoft YaHei UI" panose="020B0503020204020204" pitchFamily="34" charset="-122"/>
              </a:rPr>
              <a:t> The </a:t>
            </a:r>
            <a:r>
              <a:rPr lang="en-US" altLang="zh-TW" sz="3400" b="1" dirty="0" smtClean="0">
                <a:solidFill>
                  <a:srgbClr val="FF0000"/>
                </a:solidFill>
                <a:latin typeface="Homizio" panose="02000506000000020004" pitchFamily="2" charset="0"/>
                <a:ea typeface="Microsoft YaHei UI" panose="020B0503020204020204" pitchFamily="34" charset="-122"/>
              </a:rPr>
              <a:t>LORD </a:t>
            </a:r>
            <a:r>
              <a:rPr lang="en-US" altLang="zh-TW" sz="3400" b="1" dirty="0">
                <a:solidFill>
                  <a:srgbClr val="FF0000"/>
                </a:solidFill>
                <a:latin typeface="Homizio" panose="02000506000000020004" pitchFamily="2" charset="0"/>
                <a:ea typeface="Microsoft YaHei UI" panose="020B0503020204020204" pitchFamily="34" charset="-122"/>
              </a:rPr>
              <a:t>is good </a:t>
            </a:r>
            <a:r>
              <a:rPr lang="en-US" altLang="zh-TW" sz="2800" dirty="0">
                <a:latin typeface="Homizio" panose="02000506000000020004" pitchFamily="2" charset="0"/>
                <a:ea typeface="Microsoft YaHei UI" panose="020B0503020204020204" pitchFamily="34" charset="-122"/>
              </a:rPr>
              <a:t>to those who wait for </a:t>
            </a:r>
            <a:r>
              <a:rPr lang="en-US" altLang="zh-TW" sz="2800" dirty="0" smtClean="0">
                <a:latin typeface="Homizio" panose="02000506000000020004" pitchFamily="2" charset="0"/>
                <a:ea typeface="Microsoft YaHei UI" panose="020B0503020204020204" pitchFamily="34" charset="-122"/>
              </a:rPr>
              <a:t>him, to </a:t>
            </a:r>
            <a:r>
              <a:rPr lang="en-US" altLang="zh-TW" sz="2800" dirty="0">
                <a:latin typeface="Homizio" panose="02000506000000020004" pitchFamily="2" charset="0"/>
                <a:ea typeface="Microsoft YaHei UI" panose="020B0503020204020204" pitchFamily="34" charset="-122"/>
              </a:rPr>
              <a:t>the soul who seeks him</a:t>
            </a:r>
            <a:r>
              <a:rPr lang="en-US" altLang="zh-TW" sz="2800" dirty="0" smtClean="0">
                <a:latin typeface="Homizio" panose="02000506000000020004" pitchFamily="2" charset="0"/>
                <a:ea typeface="Microsoft YaHei UI" panose="020B0503020204020204" pitchFamily="34" charset="-122"/>
              </a:rPr>
              <a:t>.</a:t>
            </a:r>
          </a:p>
          <a:p>
            <a:endParaRPr lang="en-US" altLang="zh-TW" sz="2800" dirty="0" smtClean="0">
              <a:latin typeface="Homizio" panose="02000506000000020004" pitchFamily="2" charset="0"/>
              <a:ea typeface="Microsoft YaHei UI" panose="020B0503020204020204" pitchFamily="34" charset="-122"/>
            </a:endParaRPr>
          </a:p>
          <a:p>
            <a:r>
              <a:rPr lang="zh-TW" altLang="en-US" sz="2400" b="1" dirty="0" smtClean="0">
                <a:solidFill>
                  <a:schemeClr val="accent2"/>
                </a:solidFill>
                <a:latin typeface="Microsoft YaHei UI" panose="020B0503020204020204" pitchFamily="34" charset="-122"/>
                <a:ea typeface="Microsoft YaHei UI" panose="020B0503020204020204" pitchFamily="34" charset="-122"/>
              </a:rPr>
              <a:t>耶 </a:t>
            </a:r>
            <a:r>
              <a:rPr lang="zh-TW" altLang="en-US" sz="2400" b="1" dirty="0">
                <a:solidFill>
                  <a:schemeClr val="accent2"/>
                </a:solidFill>
                <a:latin typeface="Microsoft YaHei UI" panose="020B0503020204020204" pitchFamily="34" charset="-122"/>
                <a:ea typeface="Microsoft YaHei UI" panose="020B0503020204020204" pitchFamily="34" charset="-122"/>
              </a:rPr>
              <a:t>利 米 哀 歌 </a:t>
            </a:r>
            <a:r>
              <a:rPr lang="en-US" altLang="zh-TW" sz="2400" b="1" dirty="0" smtClean="0">
                <a:solidFill>
                  <a:schemeClr val="accent2"/>
                </a:solidFill>
                <a:latin typeface="Microsoft YaHei UI" panose="020B0503020204020204" pitchFamily="34" charset="-122"/>
                <a:ea typeface="Microsoft YaHei UI" panose="020B0503020204020204" pitchFamily="34" charset="-122"/>
              </a:rPr>
              <a:t>3:21-25</a:t>
            </a:r>
            <a:endParaRPr lang="en-US" altLang="zh-TW" sz="2400" b="1" dirty="0">
              <a:solidFill>
                <a:schemeClr val="accent2"/>
              </a:solidFill>
              <a:latin typeface="Microsoft YaHei UI" panose="020B0503020204020204" pitchFamily="34" charset="-122"/>
              <a:ea typeface="Microsoft YaHei UI" panose="020B0503020204020204" pitchFamily="34" charset="-122"/>
            </a:endParaRPr>
          </a:p>
          <a:p>
            <a:r>
              <a:rPr lang="en-US" altLang="zh-TW" sz="2400" b="1" dirty="0">
                <a:solidFill>
                  <a:schemeClr val="accent2"/>
                </a:solidFill>
                <a:latin typeface="Microsoft YaHei UI" panose="020B0503020204020204" pitchFamily="34" charset="-122"/>
                <a:ea typeface="Microsoft YaHei UI" panose="020B0503020204020204" pitchFamily="34" charset="-122"/>
              </a:rPr>
              <a:t>21</a:t>
            </a:r>
            <a:r>
              <a:rPr lang="en-US" altLang="zh-TW" sz="2400" dirty="0">
                <a:latin typeface="Microsoft YaHei UI" panose="020B0503020204020204" pitchFamily="34" charset="-122"/>
                <a:ea typeface="Microsoft YaHei UI" panose="020B0503020204020204" pitchFamily="34" charset="-122"/>
              </a:rPr>
              <a:t> </a:t>
            </a:r>
            <a:r>
              <a:rPr lang="zh-TW" altLang="en-US" sz="2400" dirty="0">
                <a:latin typeface="Microsoft YaHei UI" panose="020B0503020204020204" pitchFamily="34" charset="-122"/>
                <a:ea typeface="Microsoft YaHei UI" panose="020B0503020204020204" pitchFamily="34" charset="-122"/>
              </a:rPr>
              <a:t>我 想 起 這 事 ， 心 裡 就 有 指 望 </a:t>
            </a:r>
            <a:r>
              <a:rPr lang="zh-TW" altLang="en-US" sz="2400" dirty="0" smtClean="0">
                <a:latin typeface="Microsoft YaHei UI" panose="020B0503020204020204" pitchFamily="34" charset="-122"/>
                <a:ea typeface="Microsoft YaHei UI" panose="020B0503020204020204" pitchFamily="34" charset="-122"/>
              </a:rPr>
              <a:t>。</a:t>
            </a:r>
            <a:r>
              <a:rPr lang="en-US" altLang="zh-TW" sz="2400" b="1" dirty="0" smtClean="0">
                <a:solidFill>
                  <a:schemeClr val="accent2"/>
                </a:solidFill>
                <a:latin typeface="Microsoft YaHei UI" panose="020B0503020204020204" pitchFamily="34" charset="-122"/>
                <a:ea typeface="Microsoft YaHei UI" panose="020B0503020204020204" pitchFamily="34" charset="-122"/>
              </a:rPr>
              <a:t>22</a:t>
            </a:r>
            <a:r>
              <a:rPr lang="en-US" altLang="zh-TW" sz="2400" dirty="0" smtClean="0">
                <a:latin typeface="Microsoft YaHei UI" panose="020B0503020204020204" pitchFamily="34" charset="-122"/>
                <a:ea typeface="Microsoft YaHei UI" panose="020B0503020204020204" pitchFamily="34" charset="-122"/>
              </a:rPr>
              <a:t> </a:t>
            </a:r>
            <a:r>
              <a:rPr lang="zh-TW" altLang="en-US" sz="2400" dirty="0">
                <a:latin typeface="Microsoft YaHei UI" panose="020B0503020204020204" pitchFamily="34" charset="-122"/>
                <a:ea typeface="Microsoft YaHei UI" panose="020B0503020204020204" pitchFamily="34" charset="-122"/>
              </a:rPr>
              <a:t>我 們 不 致 消 滅 ， 是 出 於 耶 和 華 諸 般 的 慈 愛 ； 是 因 他 的 憐 憫 不 致 斷 絕 </a:t>
            </a:r>
            <a:r>
              <a:rPr lang="zh-TW" altLang="en-US" sz="2400" dirty="0" smtClean="0">
                <a:latin typeface="Microsoft YaHei UI" panose="020B0503020204020204" pitchFamily="34" charset="-122"/>
                <a:ea typeface="Microsoft YaHei UI" panose="020B0503020204020204" pitchFamily="34" charset="-122"/>
              </a:rPr>
              <a:t>。</a:t>
            </a:r>
            <a:r>
              <a:rPr lang="en-US" altLang="zh-TW" sz="2400" b="1" dirty="0" smtClean="0">
                <a:solidFill>
                  <a:schemeClr val="accent2"/>
                </a:solidFill>
                <a:latin typeface="Microsoft YaHei UI" panose="020B0503020204020204" pitchFamily="34" charset="-122"/>
                <a:ea typeface="Microsoft YaHei UI" panose="020B0503020204020204" pitchFamily="34" charset="-122"/>
              </a:rPr>
              <a:t>23</a:t>
            </a:r>
            <a:r>
              <a:rPr lang="en-US" altLang="zh-TW" sz="2400" dirty="0" smtClean="0">
                <a:latin typeface="Microsoft YaHei UI" panose="020B0503020204020204" pitchFamily="34" charset="-122"/>
                <a:ea typeface="Microsoft YaHei UI" panose="020B0503020204020204" pitchFamily="34" charset="-122"/>
              </a:rPr>
              <a:t> </a:t>
            </a:r>
            <a:r>
              <a:rPr lang="zh-TW" altLang="en-US" sz="2400" dirty="0">
                <a:latin typeface="Microsoft YaHei UI" panose="020B0503020204020204" pitchFamily="34" charset="-122"/>
                <a:ea typeface="Microsoft YaHei UI" panose="020B0503020204020204" pitchFamily="34" charset="-122"/>
              </a:rPr>
              <a:t>每 早 晨 ， 這 都 是 新 的 ； 你 的 誠 實 極 其 廣 大 ！</a:t>
            </a:r>
          </a:p>
          <a:p>
            <a:r>
              <a:rPr lang="en-US" altLang="zh-TW" sz="2400" b="1" dirty="0" smtClean="0">
                <a:solidFill>
                  <a:schemeClr val="accent2"/>
                </a:solidFill>
                <a:latin typeface="Microsoft YaHei UI" panose="020B0503020204020204" pitchFamily="34" charset="-122"/>
                <a:ea typeface="Microsoft YaHei UI" panose="020B0503020204020204" pitchFamily="34" charset="-122"/>
              </a:rPr>
              <a:t>24</a:t>
            </a:r>
            <a:r>
              <a:rPr lang="en-US" altLang="zh-TW" sz="2400" dirty="0" smtClean="0">
                <a:latin typeface="Microsoft YaHei UI" panose="020B0503020204020204" pitchFamily="34" charset="-122"/>
                <a:ea typeface="Microsoft YaHei UI" panose="020B0503020204020204" pitchFamily="34" charset="-122"/>
              </a:rPr>
              <a:t> </a:t>
            </a:r>
            <a:r>
              <a:rPr lang="zh-TW" altLang="en-US" sz="2400" dirty="0">
                <a:latin typeface="Microsoft YaHei UI" panose="020B0503020204020204" pitchFamily="34" charset="-122"/>
                <a:ea typeface="Microsoft YaHei UI" panose="020B0503020204020204" pitchFamily="34" charset="-122"/>
              </a:rPr>
              <a:t>我 心 裡 說 ： 耶 和 華 是 我 的 分 ， 因 此 ， 我 要 仰 望 他 </a:t>
            </a:r>
            <a:r>
              <a:rPr lang="zh-TW" altLang="en-US" sz="2400" dirty="0" smtClean="0">
                <a:latin typeface="Microsoft YaHei UI" panose="020B0503020204020204" pitchFamily="34" charset="-122"/>
                <a:ea typeface="Microsoft YaHei UI" panose="020B0503020204020204" pitchFamily="34" charset="-122"/>
              </a:rPr>
              <a:t>。</a:t>
            </a:r>
            <a:r>
              <a:rPr lang="en-US" altLang="zh-TW" sz="2400" b="1" dirty="0" smtClean="0">
                <a:solidFill>
                  <a:schemeClr val="accent2"/>
                </a:solidFill>
                <a:latin typeface="Microsoft YaHei UI" panose="020B0503020204020204" pitchFamily="34" charset="-122"/>
                <a:ea typeface="Microsoft YaHei UI" panose="020B0503020204020204" pitchFamily="34" charset="-122"/>
              </a:rPr>
              <a:t>25</a:t>
            </a:r>
            <a:r>
              <a:rPr lang="en-US" altLang="zh-TW" sz="2400" dirty="0" smtClean="0">
                <a:latin typeface="Microsoft YaHei UI" panose="020B0503020204020204" pitchFamily="34" charset="-122"/>
                <a:ea typeface="Microsoft YaHei UI" panose="020B0503020204020204" pitchFamily="34" charset="-122"/>
              </a:rPr>
              <a:t> </a:t>
            </a:r>
            <a:r>
              <a:rPr lang="zh-TW" altLang="en-US" sz="2400" dirty="0">
                <a:latin typeface="Microsoft YaHei UI" panose="020B0503020204020204" pitchFamily="34" charset="-122"/>
                <a:ea typeface="Microsoft YaHei UI" panose="020B0503020204020204" pitchFamily="34" charset="-122"/>
              </a:rPr>
              <a:t>凡 等 候 耶 和 華 ， 心 裡 尋 求 他 的 ， 耶 和 華 必 施 恩 給 他 </a:t>
            </a:r>
            <a:r>
              <a:rPr lang="zh-TW" altLang="en-US" sz="2400" dirty="0" smtClean="0">
                <a:latin typeface="Microsoft YaHei UI" panose="020B0503020204020204" pitchFamily="34" charset="-122"/>
                <a:ea typeface="Microsoft YaHei UI" panose="020B0503020204020204" pitchFamily="34" charset="-122"/>
              </a:rPr>
              <a:t>。</a:t>
            </a:r>
            <a:r>
              <a:rPr lang="en-US" altLang="zh-TW" sz="3400" dirty="0">
                <a:solidFill>
                  <a:srgbClr val="FF0000"/>
                </a:solidFill>
                <a:latin typeface="Microsoft YaHei UI" panose="020B0503020204020204" pitchFamily="34" charset="-122"/>
                <a:ea typeface="Microsoft YaHei UI" panose="020B0503020204020204" pitchFamily="34" charset="-122"/>
              </a:rPr>
              <a:t>("</a:t>
            </a:r>
            <a:r>
              <a:rPr lang="zh-TW" altLang="en-US" sz="3400" dirty="0">
                <a:solidFill>
                  <a:srgbClr val="FF0000"/>
                </a:solidFill>
                <a:latin typeface="Microsoft YaHei UI" panose="020B0503020204020204" pitchFamily="34" charset="-122"/>
                <a:ea typeface="Microsoft YaHei UI" panose="020B0503020204020204" pitchFamily="34" charset="-122"/>
              </a:rPr>
              <a:t>耶 和 華 本 為 善</a:t>
            </a:r>
            <a:r>
              <a:rPr lang="en-US" altLang="zh-TW" sz="3400" dirty="0">
                <a:solidFill>
                  <a:srgbClr val="FF0000"/>
                </a:solidFill>
                <a:latin typeface="Microsoft YaHei UI" panose="020B0503020204020204" pitchFamily="34" charset="-122"/>
                <a:ea typeface="Microsoft YaHei UI" panose="020B0503020204020204" pitchFamily="34" charset="-122"/>
              </a:rPr>
              <a:t>") </a:t>
            </a:r>
            <a:endParaRPr lang="zh-TW" altLang="en-US" sz="3400" dirty="0">
              <a:solidFill>
                <a:srgbClr val="FF0000"/>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687907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0607" y="116558"/>
            <a:ext cx="8798184" cy="5324535"/>
          </a:xfrm>
          <a:prstGeom prst="rect">
            <a:avLst/>
          </a:prstGeom>
          <a:noFill/>
        </p:spPr>
        <p:txBody>
          <a:bodyPr wrap="square">
            <a:spAutoFit/>
          </a:bodyPr>
          <a:lstStyle/>
          <a:p>
            <a:pPr algn="ctr"/>
            <a:r>
              <a:rPr lang="en-US" altLang="zh-TW" sz="4000" b="1" dirty="0" smtClean="0">
                <a:solidFill>
                  <a:schemeClr val="accent2"/>
                </a:solidFill>
                <a:latin typeface="Homizio" panose="02000506000000020004" pitchFamily="2" charset="0"/>
                <a:ea typeface="HanWangMingMedium" panose="02020300000000000000" pitchFamily="18" charset="-120"/>
              </a:rPr>
              <a:t>2</a:t>
            </a:r>
            <a:r>
              <a:rPr lang="en-US" altLang="zh-TW" sz="4000" b="1" dirty="0">
                <a:solidFill>
                  <a:schemeClr val="accent2"/>
                </a:solidFill>
                <a:latin typeface="Homizio" panose="02000506000000020004" pitchFamily="2" charset="0"/>
                <a:ea typeface="HanWangMingMedium" panose="02020300000000000000" pitchFamily="18" charset="-120"/>
              </a:rPr>
              <a:t>. </a:t>
            </a:r>
            <a:r>
              <a:rPr lang="en-US" altLang="zh-TW" sz="4000" dirty="0">
                <a:latin typeface="Homizio" panose="02000506000000020004" pitchFamily="2" charset="0"/>
                <a:ea typeface="HanWangMingMedium" panose="02020300000000000000" pitchFamily="18" charset="-120"/>
              </a:rPr>
              <a:t>The LORD is the only stronghold in the day of </a:t>
            </a:r>
            <a:r>
              <a:rPr lang="en-US" altLang="zh-TW" sz="4000" dirty="0" smtClean="0">
                <a:latin typeface="Homizio" panose="02000506000000020004" pitchFamily="2" charset="0"/>
                <a:ea typeface="HanWangMingMedium" panose="02020300000000000000" pitchFamily="18" charset="-120"/>
              </a:rPr>
              <a:t>trouble   </a:t>
            </a:r>
          </a:p>
          <a:p>
            <a:pPr algn="ctr"/>
            <a:r>
              <a:rPr lang="zh-TW" altLang="en-US" sz="4000" dirty="0" smtClean="0">
                <a:latin typeface="Microsoft YaHei UI" panose="020B0503020204020204" pitchFamily="34" charset="-122"/>
                <a:ea typeface="Microsoft YaHei UI" panose="020B0503020204020204" pitchFamily="34" charset="-122"/>
              </a:rPr>
              <a:t>神</a:t>
            </a:r>
            <a:r>
              <a:rPr lang="zh-TW" altLang="en-US" sz="4000" dirty="0">
                <a:latin typeface="Microsoft YaHei UI" panose="020B0503020204020204" pitchFamily="34" charset="-122"/>
                <a:ea typeface="Microsoft YaHei UI" panose="020B0503020204020204" pitchFamily="34" charset="-122"/>
              </a:rPr>
              <a:t>是患難中唯一的保</a:t>
            </a:r>
            <a:r>
              <a:rPr lang="zh-TW" altLang="en-US" sz="4000" dirty="0" smtClean="0">
                <a:latin typeface="Microsoft YaHei UI" panose="020B0503020204020204" pitchFamily="34" charset="-122"/>
                <a:ea typeface="Microsoft YaHei UI" panose="020B0503020204020204" pitchFamily="34" charset="-122"/>
              </a:rPr>
              <a:t>障</a:t>
            </a:r>
            <a:endParaRPr lang="en-US" altLang="zh-TW" sz="4000" dirty="0" smtClean="0">
              <a:latin typeface="Microsoft YaHei UI" panose="020B0503020204020204" pitchFamily="34" charset="-122"/>
              <a:ea typeface="Microsoft YaHei UI" panose="020B0503020204020204" pitchFamily="34" charset="-122"/>
            </a:endParaRPr>
          </a:p>
          <a:p>
            <a:endParaRPr lang="en-US" altLang="zh-TW" sz="2800" dirty="0">
              <a:latin typeface="Homizio" panose="02000506000000020004" pitchFamily="2" charset="0"/>
              <a:ea typeface="HanWangMingMedium" panose="02020300000000000000" pitchFamily="18" charset="-120"/>
            </a:endParaRPr>
          </a:p>
          <a:p>
            <a:r>
              <a:rPr lang="en-US" altLang="zh-TW" sz="3200" b="1" dirty="0">
                <a:latin typeface="Homizio" panose="02000506000000020004" pitchFamily="2" charset="0"/>
                <a:ea typeface="HanWangMingMedium" panose="02020300000000000000" pitchFamily="18" charset="-120"/>
              </a:rPr>
              <a:t>Christians are not promised to be removed from the day of trouble, but that Christians are promised a refuge on the day of trouble</a:t>
            </a:r>
            <a:r>
              <a:rPr lang="en-US" altLang="zh-TW" sz="3200" b="1" dirty="0" smtClean="0">
                <a:latin typeface="Homizio" panose="02000506000000020004" pitchFamily="2" charset="0"/>
                <a:ea typeface="HanWangMingMedium" panose="02020300000000000000" pitchFamily="18" charset="-120"/>
              </a:rPr>
              <a:t>.</a:t>
            </a:r>
          </a:p>
          <a:p>
            <a:endParaRPr lang="en-US" altLang="zh-TW" sz="3200" b="1" dirty="0">
              <a:solidFill>
                <a:schemeClr val="accent2"/>
              </a:solidFill>
              <a:latin typeface="Homizio" panose="02000506000000020004" pitchFamily="2" charset="0"/>
              <a:ea typeface="HanWangMingMedium" panose="02020300000000000000" pitchFamily="18" charset="-120"/>
            </a:endParaRPr>
          </a:p>
          <a:p>
            <a:r>
              <a:rPr lang="zh-TW" altLang="en-US" sz="3200" dirty="0" smtClean="0">
                <a:latin typeface="Microsoft YaHei UI" panose="020B0503020204020204" pitchFamily="34" charset="-122"/>
                <a:ea typeface="Microsoft YaHei UI" panose="020B0503020204020204" pitchFamily="34" charset="-122"/>
              </a:rPr>
              <a:t>神</a:t>
            </a:r>
            <a:r>
              <a:rPr lang="zh-TW" altLang="en-US" sz="3200" dirty="0">
                <a:latin typeface="Microsoft YaHei UI" panose="020B0503020204020204" pitchFamily="34" charset="-122"/>
                <a:ea typeface="Microsoft YaHei UI" panose="020B0503020204020204" pitchFamily="34" charset="-122"/>
              </a:rPr>
              <a:t>不曾應許基督徒脫離患難，但神應許基督徒患難中的避難所</a:t>
            </a:r>
            <a:endParaRPr lang="en-US" altLang="zh-TW" sz="3200" dirty="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46848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2908" y="1790836"/>
            <a:ext cx="8798184" cy="3046988"/>
          </a:xfrm>
          <a:prstGeom prst="rect">
            <a:avLst/>
          </a:prstGeom>
          <a:noFill/>
        </p:spPr>
        <p:txBody>
          <a:bodyPr wrap="square">
            <a:spAutoFit/>
          </a:bodyPr>
          <a:lstStyle/>
          <a:p>
            <a:r>
              <a:rPr lang="en-US" altLang="zh-TW" sz="4000" dirty="0" smtClean="0">
                <a:latin typeface="Homizio" panose="02000506000000020004" pitchFamily="2" charset="0"/>
                <a:ea typeface="HanWangMingMedium" panose="02020300000000000000" pitchFamily="18" charset="-120"/>
              </a:rPr>
              <a:t>The Lord is a stronghold for the oppressed, a stronghold in times of trouble. </a:t>
            </a:r>
            <a:r>
              <a:rPr lang="en-US" altLang="zh-TW" sz="4000" dirty="0">
                <a:latin typeface="Homizio" panose="02000506000000020004" pitchFamily="2" charset="0"/>
                <a:ea typeface="HanWangMingMedium" panose="02020300000000000000" pitchFamily="18" charset="-120"/>
              </a:rPr>
              <a:t>- </a:t>
            </a:r>
            <a:r>
              <a:rPr lang="en-US" altLang="zh-TW" sz="4000" b="1" dirty="0">
                <a:solidFill>
                  <a:schemeClr val="accent2"/>
                </a:solidFill>
                <a:latin typeface="Homizio" panose="02000506000000020004" pitchFamily="2" charset="0"/>
                <a:ea typeface="HanWangMingMedium" panose="02020300000000000000" pitchFamily="18" charset="-120"/>
              </a:rPr>
              <a:t>Psalm </a:t>
            </a:r>
            <a:r>
              <a:rPr lang="en-US" altLang="zh-TW" sz="4000" b="1" dirty="0" smtClean="0">
                <a:solidFill>
                  <a:schemeClr val="accent2"/>
                </a:solidFill>
                <a:latin typeface="Homizio" panose="02000506000000020004" pitchFamily="2" charset="0"/>
                <a:ea typeface="HanWangMingMedium" panose="02020300000000000000" pitchFamily="18" charset="-120"/>
              </a:rPr>
              <a:t>9:9</a:t>
            </a:r>
          </a:p>
          <a:p>
            <a:endParaRPr lang="en-US" altLang="zh-TW" sz="4000" b="1" dirty="0">
              <a:latin typeface="Homizio" panose="02000506000000020004" pitchFamily="2" charset="0"/>
              <a:ea typeface="HanWangMingMedium" panose="02020300000000000000" pitchFamily="18" charset="-120"/>
            </a:endParaRPr>
          </a:p>
          <a:p>
            <a:r>
              <a:rPr lang="zh-TW" altLang="en-US" sz="3600" dirty="0" smtClean="0">
                <a:latin typeface="Microsoft YaHei UI" panose="020B0503020204020204" pitchFamily="34" charset="-122"/>
                <a:ea typeface="Microsoft YaHei UI" panose="020B0503020204020204" pitchFamily="34" charset="-122"/>
              </a:rPr>
              <a:t>耶 </a:t>
            </a:r>
            <a:r>
              <a:rPr lang="zh-TW" altLang="en-US" sz="3600" dirty="0">
                <a:latin typeface="Microsoft YaHei UI" panose="020B0503020204020204" pitchFamily="34" charset="-122"/>
                <a:ea typeface="Microsoft YaHei UI" panose="020B0503020204020204" pitchFamily="34" charset="-122"/>
              </a:rPr>
              <a:t>和 華 又 要 給 受 欺 壓 的 人 作 高 臺 ， 在 患 難 的 時 候 作 高 臺 </a:t>
            </a:r>
            <a:r>
              <a:rPr lang="zh-TW" altLang="en-US" sz="3600" dirty="0" smtClean="0">
                <a:latin typeface="Microsoft YaHei UI" panose="020B0503020204020204" pitchFamily="34" charset="-122"/>
                <a:ea typeface="Microsoft YaHei UI" panose="020B0503020204020204" pitchFamily="34" charset="-122"/>
              </a:rPr>
              <a:t>。</a:t>
            </a:r>
            <a:r>
              <a:rPr lang="en-US" altLang="zh-TW" sz="3600" dirty="0" smtClean="0">
                <a:latin typeface="Microsoft YaHei UI" panose="020B0503020204020204" pitchFamily="34" charset="-122"/>
                <a:ea typeface="Microsoft YaHei UI" panose="020B0503020204020204" pitchFamily="34" charset="-122"/>
              </a:rPr>
              <a:t>- </a:t>
            </a:r>
            <a:r>
              <a:rPr lang="zh-TW" altLang="en-US" sz="3600" b="1" dirty="0" smtClean="0">
                <a:solidFill>
                  <a:schemeClr val="accent2"/>
                </a:solidFill>
                <a:latin typeface="Microsoft YaHei UI" panose="020B0503020204020204" pitchFamily="34" charset="-122"/>
                <a:ea typeface="Microsoft YaHei UI" panose="020B0503020204020204" pitchFamily="34" charset="-122"/>
              </a:rPr>
              <a:t>詩 </a:t>
            </a:r>
            <a:r>
              <a:rPr lang="zh-TW" altLang="en-US" sz="3600" b="1" dirty="0">
                <a:solidFill>
                  <a:schemeClr val="accent2"/>
                </a:solidFill>
                <a:latin typeface="Microsoft YaHei UI" panose="020B0503020204020204" pitchFamily="34" charset="-122"/>
                <a:ea typeface="Microsoft YaHei UI" panose="020B0503020204020204" pitchFamily="34" charset="-122"/>
              </a:rPr>
              <a:t>篇 </a:t>
            </a:r>
            <a:r>
              <a:rPr lang="en-US" altLang="zh-TW" sz="3600" b="1" dirty="0">
                <a:solidFill>
                  <a:schemeClr val="accent2"/>
                </a:solidFill>
                <a:latin typeface="Microsoft YaHei UI" panose="020B0503020204020204" pitchFamily="34" charset="-122"/>
                <a:ea typeface="Microsoft YaHei UI" panose="020B0503020204020204" pitchFamily="34" charset="-122"/>
              </a:rPr>
              <a:t>9:9</a:t>
            </a:r>
          </a:p>
        </p:txBody>
      </p:sp>
    </p:spTree>
    <p:extLst>
      <p:ext uri="{BB962C8B-B14F-4D97-AF65-F5344CB8AC3E}">
        <p14:creationId xmlns:p14="http://schemas.microsoft.com/office/powerpoint/2010/main" val="171302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2908" y="1799544"/>
            <a:ext cx="8798184" cy="3600986"/>
          </a:xfrm>
          <a:prstGeom prst="rect">
            <a:avLst/>
          </a:prstGeom>
          <a:noFill/>
        </p:spPr>
        <p:txBody>
          <a:bodyPr wrap="square">
            <a:spAutoFit/>
          </a:bodyPr>
          <a:lstStyle/>
          <a:p>
            <a:r>
              <a:rPr lang="en-US" altLang="zh-TW" sz="4000" dirty="0">
                <a:latin typeface="Homizio" panose="02000506000000020004" pitchFamily="2" charset="0"/>
                <a:ea typeface="HanWangMingMedium" panose="02020300000000000000" pitchFamily="18" charset="-120"/>
              </a:rPr>
              <a:t>God is our refuge and </a:t>
            </a:r>
            <a:r>
              <a:rPr lang="en-US" altLang="zh-TW" sz="4000" dirty="0" smtClean="0">
                <a:latin typeface="Homizio" panose="02000506000000020004" pitchFamily="2" charset="0"/>
                <a:ea typeface="HanWangMingMedium" panose="02020300000000000000" pitchFamily="18" charset="-120"/>
              </a:rPr>
              <a:t>strength, a </a:t>
            </a:r>
            <a:r>
              <a:rPr lang="en-US" altLang="zh-TW" sz="4000" dirty="0">
                <a:latin typeface="Homizio" panose="02000506000000020004" pitchFamily="2" charset="0"/>
                <a:ea typeface="HanWangMingMedium" panose="02020300000000000000" pitchFamily="18" charset="-120"/>
              </a:rPr>
              <a:t>very </a:t>
            </a:r>
            <a:r>
              <a:rPr lang="en-US" altLang="zh-TW" sz="4000" dirty="0" smtClean="0">
                <a:latin typeface="Homizio" panose="02000506000000020004" pitchFamily="2" charset="0"/>
                <a:ea typeface="HanWangMingMedium" panose="02020300000000000000" pitchFamily="18" charset="-120"/>
              </a:rPr>
              <a:t>present help </a:t>
            </a:r>
            <a:r>
              <a:rPr lang="en-US" altLang="zh-TW" sz="4000" dirty="0">
                <a:latin typeface="Homizio" panose="02000506000000020004" pitchFamily="2" charset="0"/>
                <a:ea typeface="HanWangMingMedium" panose="02020300000000000000" pitchFamily="18" charset="-120"/>
              </a:rPr>
              <a:t>in trouble</a:t>
            </a:r>
            <a:r>
              <a:rPr lang="en-US" altLang="zh-TW" sz="4000" dirty="0" smtClean="0">
                <a:latin typeface="Homizio" panose="02000506000000020004" pitchFamily="2" charset="0"/>
                <a:ea typeface="HanWangMingMedium" panose="02020300000000000000" pitchFamily="18" charset="-120"/>
              </a:rPr>
              <a:t>. </a:t>
            </a:r>
            <a:r>
              <a:rPr lang="en-US" altLang="zh-TW" sz="4000" dirty="0">
                <a:latin typeface="Homizio" panose="02000506000000020004" pitchFamily="2" charset="0"/>
                <a:ea typeface="HanWangMingMedium" panose="02020300000000000000" pitchFamily="18" charset="-120"/>
              </a:rPr>
              <a:t>- </a:t>
            </a:r>
            <a:r>
              <a:rPr lang="en-US" altLang="zh-TW" sz="4000" b="1" dirty="0">
                <a:solidFill>
                  <a:schemeClr val="accent2"/>
                </a:solidFill>
                <a:latin typeface="Homizio" panose="02000506000000020004" pitchFamily="2" charset="0"/>
                <a:ea typeface="HanWangMingMedium" panose="02020300000000000000" pitchFamily="18" charset="-120"/>
              </a:rPr>
              <a:t>Psalm </a:t>
            </a:r>
            <a:r>
              <a:rPr lang="en-US" altLang="zh-TW" sz="4000" b="1" dirty="0" smtClean="0">
                <a:solidFill>
                  <a:schemeClr val="accent2"/>
                </a:solidFill>
                <a:latin typeface="Homizio" panose="02000506000000020004" pitchFamily="2" charset="0"/>
                <a:ea typeface="HanWangMingMedium" panose="02020300000000000000" pitchFamily="18" charset="-120"/>
              </a:rPr>
              <a:t>46:1</a:t>
            </a:r>
          </a:p>
          <a:p>
            <a:endParaRPr lang="en-US" altLang="zh-TW" sz="4000" b="1" dirty="0" smtClean="0">
              <a:latin typeface="Homizio" panose="02000506000000020004" pitchFamily="2" charset="0"/>
              <a:ea typeface="HanWangMingMedium" panose="02020300000000000000" pitchFamily="18" charset="-120"/>
            </a:endParaRPr>
          </a:p>
          <a:p>
            <a:r>
              <a:rPr lang="zh-TW" altLang="en-US" sz="3600" dirty="0" smtClean="0">
                <a:latin typeface="Microsoft YaHei UI" panose="020B0503020204020204" pitchFamily="34" charset="-122"/>
                <a:ea typeface="Microsoft YaHei UI" panose="020B0503020204020204" pitchFamily="34" charset="-122"/>
              </a:rPr>
              <a:t>神 </a:t>
            </a:r>
            <a:r>
              <a:rPr lang="zh-TW" altLang="en-US" sz="3600" dirty="0">
                <a:latin typeface="Microsoft YaHei UI" panose="020B0503020204020204" pitchFamily="34" charset="-122"/>
                <a:ea typeface="Microsoft YaHei UI" panose="020B0503020204020204" pitchFamily="34" charset="-122"/>
              </a:rPr>
              <a:t>是 我 們 的 避 難 所 ， 是 我 們 的 力 量 ， 是 我 們 在 患 難 中 隨 時 的 幫 助 。</a:t>
            </a:r>
            <a:r>
              <a:rPr lang="en-US" altLang="zh-TW" sz="3600" dirty="0" smtClean="0">
                <a:latin typeface="Microsoft YaHei UI" panose="020B0503020204020204" pitchFamily="34" charset="-122"/>
                <a:ea typeface="Microsoft YaHei UI" panose="020B0503020204020204" pitchFamily="34" charset="-122"/>
              </a:rPr>
              <a:t>- </a:t>
            </a:r>
            <a:r>
              <a:rPr lang="zh-TW" altLang="en-US" sz="3600" b="1" dirty="0" smtClean="0">
                <a:solidFill>
                  <a:schemeClr val="accent2"/>
                </a:solidFill>
                <a:latin typeface="Microsoft YaHei UI" panose="020B0503020204020204" pitchFamily="34" charset="-122"/>
                <a:ea typeface="Microsoft YaHei UI" panose="020B0503020204020204" pitchFamily="34" charset="-122"/>
              </a:rPr>
              <a:t>詩 </a:t>
            </a:r>
            <a:r>
              <a:rPr lang="zh-TW" altLang="en-US" sz="3600" b="1" dirty="0">
                <a:solidFill>
                  <a:schemeClr val="accent2"/>
                </a:solidFill>
                <a:latin typeface="Microsoft YaHei UI" panose="020B0503020204020204" pitchFamily="34" charset="-122"/>
                <a:ea typeface="Microsoft YaHei UI" panose="020B0503020204020204" pitchFamily="34" charset="-122"/>
              </a:rPr>
              <a:t>篇 </a:t>
            </a:r>
            <a:r>
              <a:rPr lang="en-US" altLang="zh-TW" sz="3600" b="1" dirty="0" smtClean="0">
                <a:solidFill>
                  <a:schemeClr val="accent2"/>
                </a:solidFill>
                <a:latin typeface="Microsoft YaHei UI" panose="020B0503020204020204" pitchFamily="34" charset="-122"/>
                <a:ea typeface="Microsoft YaHei UI" panose="020B0503020204020204" pitchFamily="34" charset="-122"/>
              </a:rPr>
              <a:t>46:1</a:t>
            </a:r>
            <a:endParaRPr lang="en-US" altLang="zh-TW" sz="3600" b="1" dirty="0">
              <a:solidFill>
                <a:schemeClr val="accent2"/>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266053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2908" y="1544256"/>
            <a:ext cx="8798184" cy="4216539"/>
          </a:xfrm>
          <a:prstGeom prst="rect">
            <a:avLst/>
          </a:prstGeom>
          <a:noFill/>
        </p:spPr>
        <p:txBody>
          <a:bodyPr wrap="square">
            <a:spAutoFit/>
          </a:bodyPr>
          <a:lstStyle/>
          <a:p>
            <a:r>
              <a:rPr lang="en-US" altLang="zh-TW" sz="4000" dirty="0">
                <a:latin typeface="Homizio" panose="02000506000000020004" pitchFamily="2" charset="0"/>
                <a:ea typeface="HanWangMingMedium" panose="02020300000000000000" pitchFamily="18" charset="-120"/>
              </a:rPr>
              <a:t>Trust in him at all times, O </a:t>
            </a:r>
            <a:r>
              <a:rPr lang="en-US" altLang="zh-TW" sz="4000" dirty="0" smtClean="0">
                <a:latin typeface="Homizio" panose="02000506000000020004" pitchFamily="2" charset="0"/>
                <a:ea typeface="HanWangMingMedium" panose="02020300000000000000" pitchFamily="18" charset="-120"/>
              </a:rPr>
              <a:t>people; pour </a:t>
            </a:r>
            <a:r>
              <a:rPr lang="en-US" altLang="zh-TW" sz="4000" dirty="0">
                <a:latin typeface="Homizio" panose="02000506000000020004" pitchFamily="2" charset="0"/>
                <a:ea typeface="HanWangMingMedium" panose="02020300000000000000" pitchFamily="18" charset="-120"/>
              </a:rPr>
              <a:t>out your heart before </a:t>
            </a:r>
            <a:r>
              <a:rPr lang="en-US" altLang="zh-TW" sz="4000" dirty="0" smtClean="0">
                <a:latin typeface="Homizio" panose="02000506000000020004" pitchFamily="2" charset="0"/>
                <a:ea typeface="HanWangMingMedium" panose="02020300000000000000" pitchFamily="18" charset="-120"/>
              </a:rPr>
              <a:t>him; God </a:t>
            </a:r>
            <a:r>
              <a:rPr lang="en-US" altLang="zh-TW" sz="4000" dirty="0">
                <a:latin typeface="Homizio" panose="02000506000000020004" pitchFamily="2" charset="0"/>
                <a:ea typeface="HanWangMingMedium" panose="02020300000000000000" pitchFamily="18" charset="-120"/>
              </a:rPr>
              <a:t>is a refuge for us. - </a:t>
            </a:r>
            <a:r>
              <a:rPr lang="en-US" altLang="zh-TW" sz="4000" b="1" dirty="0">
                <a:solidFill>
                  <a:schemeClr val="accent2"/>
                </a:solidFill>
                <a:latin typeface="Homizio" panose="02000506000000020004" pitchFamily="2" charset="0"/>
                <a:ea typeface="HanWangMingMedium" panose="02020300000000000000" pitchFamily="18" charset="-120"/>
              </a:rPr>
              <a:t>Psalm </a:t>
            </a:r>
            <a:r>
              <a:rPr lang="en-US" altLang="zh-TW" sz="4000" b="1" dirty="0" smtClean="0">
                <a:solidFill>
                  <a:schemeClr val="accent2"/>
                </a:solidFill>
                <a:latin typeface="Homizio" panose="02000506000000020004" pitchFamily="2" charset="0"/>
                <a:ea typeface="HanWangMingMedium" panose="02020300000000000000" pitchFamily="18" charset="-120"/>
              </a:rPr>
              <a:t>62:8</a:t>
            </a:r>
          </a:p>
          <a:p>
            <a:endParaRPr lang="en-US" altLang="zh-TW" sz="4000" b="1" dirty="0" smtClean="0">
              <a:latin typeface="Homizio" panose="02000506000000020004" pitchFamily="2" charset="0"/>
              <a:ea typeface="HanWangMingMedium" panose="02020300000000000000" pitchFamily="18" charset="-120"/>
            </a:endParaRPr>
          </a:p>
          <a:p>
            <a:r>
              <a:rPr lang="zh-TW" altLang="en-US" sz="3600" dirty="0" smtClean="0">
                <a:latin typeface="Microsoft YaHei UI" panose="020B0503020204020204" pitchFamily="34" charset="-122"/>
                <a:ea typeface="Microsoft YaHei UI" panose="020B0503020204020204" pitchFamily="34" charset="-122"/>
              </a:rPr>
              <a:t>你 </a:t>
            </a:r>
            <a:r>
              <a:rPr lang="zh-TW" altLang="en-US" sz="3600" dirty="0">
                <a:latin typeface="Microsoft YaHei UI" panose="020B0503020204020204" pitchFamily="34" charset="-122"/>
                <a:ea typeface="Microsoft YaHei UI" panose="020B0503020204020204" pitchFamily="34" charset="-122"/>
              </a:rPr>
              <a:t>們 眾 民 當 時 時 倚 靠 他 ， 在 他 面 前 傾 心 吐 意 ； 神 是 我 們 的 避 難 所 。</a:t>
            </a:r>
            <a:r>
              <a:rPr lang="en-US" altLang="zh-TW" sz="3600" dirty="0" smtClean="0">
                <a:latin typeface="Microsoft YaHei UI" panose="020B0503020204020204" pitchFamily="34" charset="-122"/>
                <a:ea typeface="Microsoft YaHei UI" panose="020B0503020204020204" pitchFamily="34" charset="-122"/>
              </a:rPr>
              <a:t>- </a:t>
            </a:r>
            <a:r>
              <a:rPr lang="zh-TW" altLang="en-US" sz="3600" b="1" dirty="0" smtClean="0">
                <a:solidFill>
                  <a:schemeClr val="accent2"/>
                </a:solidFill>
                <a:latin typeface="Microsoft YaHei UI" panose="020B0503020204020204" pitchFamily="34" charset="-122"/>
                <a:ea typeface="Microsoft YaHei UI" panose="020B0503020204020204" pitchFamily="34" charset="-122"/>
              </a:rPr>
              <a:t>詩 </a:t>
            </a:r>
            <a:r>
              <a:rPr lang="zh-TW" altLang="en-US" sz="3600" b="1" dirty="0">
                <a:solidFill>
                  <a:schemeClr val="accent2"/>
                </a:solidFill>
                <a:latin typeface="Microsoft YaHei UI" panose="020B0503020204020204" pitchFamily="34" charset="-122"/>
                <a:ea typeface="Microsoft YaHei UI" panose="020B0503020204020204" pitchFamily="34" charset="-122"/>
              </a:rPr>
              <a:t>篇 </a:t>
            </a:r>
            <a:r>
              <a:rPr lang="en-US" altLang="zh-TW" sz="3600" b="1" dirty="0" smtClean="0">
                <a:solidFill>
                  <a:schemeClr val="accent2"/>
                </a:solidFill>
                <a:latin typeface="Microsoft YaHei UI" panose="020B0503020204020204" pitchFamily="34" charset="-122"/>
                <a:ea typeface="Microsoft YaHei UI" panose="020B0503020204020204" pitchFamily="34" charset="-122"/>
              </a:rPr>
              <a:t>62:8</a:t>
            </a:r>
            <a:endParaRPr lang="en-US" altLang="zh-TW" sz="3600" b="1" dirty="0">
              <a:solidFill>
                <a:schemeClr val="accent2"/>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3999787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TM10001104[[fn=Feathered]]</Template>
  <TotalTime>5499</TotalTime>
  <Words>1386</Words>
  <Application>Microsoft Office PowerPoint</Application>
  <PresentationFormat>On-screen Show (4:3)</PresentationFormat>
  <Paragraphs>81</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HanWangHeiLight</vt:lpstr>
      <vt:lpstr>HanWangMingMedium</vt:lpstr>
      <vt:lpstr>Microsoft YaHei UI</vt:lpstr>
      <vt:lpstr>新細明體</vt:lpstr>
      <vt:lpstr>Arial</vt:lpstr>
      <vt:lpstr>Calibri</vt:lpstr>
      <vt:lpstr>Homizio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Ha</dc:creator>
  <cp:lastModifiedBy>steve chao</cp:lastModifiedBy>
  <cp:revision>680</cp:revision>
  <dcterms:created xsi:type="dcterms:W3CDTF">2018-08-26T03:54:27Z</dcterms:created>
  <dcterms:modified xsi:type="dcterms:W3CDTF">2020-03-29T03:18:24Z</dcterms:modified>
</cp:coreProperties>
</file>