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4" r:id="rId3"/>
    <p:sldId id="265" r:id="rId4"/>
    <p:sldId id="266" r:id="rId5"/>
    <p:sldId id="267" r:id="rId6"/>
    <p:sldId id="268" r:id="rId7"/>
    <p:sldId id="269" r:id="rId8"/>
    <p:sldId id="273" r:id="rId9"/>
    <p:sldId id="277" r:id="rId10"/>
    <p:sldId id="278" r:id="rId11"/>
    <p:sldId id="274" r:id="rId12"/>
    <p:sldId id="279" r:id="rId13"/>
    <p:sldId id="280"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p:restoredTop sz="94689"/>
  </p:normalViewPr>
  <p:slideViewPr>
    <p:cSldViewPr snapToGrid="0" snapToObjects="1">
      <p:cViewPr varScale="1">
        <p:scale>
          <a:sx n="155" d="100"/>
          <a:sy n="155" d="100"/>
        </p:scale>
        <p:origin x="3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14DE-F3AC-AC4F-A774-7BC3452F7C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6CB4-7712-2C47-9E03-D9209D92D1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2A4A63-43D5-674A-A3D5-916D51D1DCD8}"/>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5" name="Footer Placeholder 4">
            <a:extLst>
              <a:ext uri="{FF2B5EF4-FFF2-40B4-BE49-F238E27FC236}">
                <a16:creationId xmlns:a16="http://schemas.microsoft.com/office/drawing/2014/main" id="{EE038819-11D2-644C-8CA7-6094B6F0F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1AB6C-A623-9641-9355-5C68895589DF}"/>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3137399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B420-A8FF-6C44-B0F5-65668E73CE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7249AA-A8C6-EB4B-A322-CB6814E5D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9807B-D28F-B846-B048-9B38A3CFFEB0}"/>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5" name="Footer Placeholder 4">
            <a:extLst>
              <a:ext uri="{FF2B5EF4-FFF2-40B4-BE49-F238E27FC236}">
                <a16:creationId xmlns:a16="http://schemas.microsoft.com/office/drawing/2014/main" id="{641E2344-870E-9847-A57C-0FC999348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CC854-0FF1-0A4B-8AAF-B3D7C53E5B9C}"/>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2079782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4C0D4B-61E9-3C48-83FE-18CEC9C0BB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03E0C2-4314-1041-B5E1-4BD1B9755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799D9-9BBB-354E-BE56-37911422E3D8}"/>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5" name="Footer Placeholder 4">
            <a:extLst>
              <a:ext uri="{FF2B5EF4-FFF2-40B4-BE49-F238E27FC236}">
                <a16:creationId xmlns:a16="http://schemas.microsoft.com/office/drawing/2014/main" id="{7195537E-F350-DD4C-936C-8F52AD44C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46A78-C7D3-5C4D-913D-F7EA5AC66E4E}"/>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375996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976D-669D-2F4B-80F4-71C9D4BFC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D4F72-7EB0-8B44-BAB0-F5E3CB4CF8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8A666-F7BD-D642-9486-B9BA673C42CD}"/>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5" name="Footer Placeholder 4">
            <a:extLst>
              <a:ext uri="{FF2B5EF4-FFF2-40B4-BE49-F238E27FC236}">
                <a16:creationId xmlns:a16="http://schemas.microsoft.com/office/drawing/2014/main" id="{40FA98EA-872F-3C4F-9426-EF6BCB7D4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709FB-37A7-134D-97E6-E5C1C36D5F2A}"/>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50618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B5B9-BC2E-6748-88B3-CD4B5E7946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996E83-06DC-5540-A291-38320F254F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AB2D84-7088-8A4C-8A5F-85565C5B1959}"/>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5" name="Footer Placeholder 4">
            <a:extLst>
              <a:ext uri="{FF2B5EF4-FFF2-40B4-BE49-F238E27FC236}">
                <a16:creationId xmlns:a16="http://schemas.microsoft.com/office/drawing/2014/main" id="{40469C4A-39A5-764D-A518-3BD80CB2A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10766E-7BCF-FD45-964A-490314B72C76}"/>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64915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7781-3E6A-A740-B3B7-03B4C8757C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725DD-ACF3-584D-A762-D1762283E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6948ED-9364-E543-8906-3036D3813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541946-DC64-0A45-9F53-31B84A8D5702}"/>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6" name="Footer Placeholder 5">
            <a:extLst>
              <a:ext uri="{FF2B5EF4-FFF2-40B4-BE49-F238E27FC236}">
                <a16:creationId xmlns:a16="http://schemas.microsoft.com/office/drawing/2014/main" id="{F0082CFF-2CC3-1242-A571-DE05E454B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55E91-1570-CF4E-BEC9-5AC663F4D702}"/>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800387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2A3B-F0C4-674F-9BEF-6F13330FF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3E1A3C-B267-DC42-A351-824676AEB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F78F97-956D-504E-902C-5AB72A6558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90CBD-97E5-6647-AC6D-74E7546298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8EA75A-D941-7E4D-B3AC-C54EDA03F8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5A04E3-65C6-A242-B666-C05EF2D5F08C}"/>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8" name="Footer Placeholder 7">
            <a:extLst>
              <a:ext uri="{FF2B5EF4-FFF2-40B4-BE49-F238E27FC236}">
                <a16:creationId xmlns:a16="http://schemas.microsoft.com/office/drawing/2014/main" id="{FA4D55FE-44AB-1348-BD5F-C393C49FC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B7724C-2A18-CD43-AAAB-BAA7DA89121D}"/>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397899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BA818-632F-E543-B5C9-37D55AFEA5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828070-F817-1746-8D60-72EE82F1A259}"/>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4" name="Footer Placeholder 3">
            <a:extLst>
              <a:ext uri="{FF2B5EF4-FFF2-40B4-BE49-F238E27FC236}">
                <a16:creationId xmlns:a16="http://schemas.microsoft.com/office/drawing/2014/main" id="{378F55A8-55BA-844D-B4EF-DCF34B6C84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1323EA-E74E-9146-A05D-A4AECB13DC63}"/>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2767582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AFB2B3-7C5F-9345-93FD-83F67334BB68}"/>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3" name="Footer Placeholder 2">
            <a:extLst>
              <a:ext uri="{FF2B5EF4-FFF2-40B4-BE49-F238E27FC236}">
                <a16:creationId xmlns:a16="http://schemas.microsoft.com/office/drawing/2014/main" id="{60C9D18A-1B39-694A-AC1E-F2D3C78CF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850E6A-4F87-F248-9C0D-185678C4A356}"/>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734595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D41-538F-5C49-82EC-7F12F34EC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7DEF2-42E8-024D-A656-841F2BD4B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FA5574-DB54-C34C-9001-46197BCCF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B5C51-1E7C-D145-9C08-6D523DF6511A}"/>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6" name="Footer Placeholder 5">
            <a:extLst>
              <a:ext uri="{FF2B5EF4-FFF2-40B4-BE49-F238E27FC236}">
                <a16:creationId xmlns:a16="http://schemas.microsoft.com/office/drawing/2014/main" id="{7F02F617-02B6-594F-9D3C-7922747AD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B20DD-AF12-5B40-B35B-3B6F93C06902}"/>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216519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D08-9F25-2046-8D1A-22711CD66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972DAE-D93A-F446-ADCB-447582555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56971-E3BE-3340-ABF3-091159BFC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69B3E-6ECB-454B-8096-BD45B5D9E5E3}"/>
              </a:ext>
            </a:extLst>
          </p:cNvPr>
          <p:cNvSpPr>
            <a:spLocks noGrp="1"/>
          </p:cNvSpPr>
          <p:nvPr>
            <p:ph type="dt" sz="half" idx="10"/>
          </p:nvPr>
        </p:nvSpPr>
        <p:spPr/>
        <p:txBody>
          <a:bodyPr/>
          <a:lstStyle/>
          <a:p>
            <a:fld id="{4FFF690D-788B-7B4B-AD7D-DBE9B0C4A656}" type="datetimeFigureOut">
              <a:rPr lang="en-US" smtClean="0"/>
              <a:t>10/11/20</a:t>
            </a:fld>
            <a:endParaRPr lang="en-US"/>
          </a:p>
        </p:txBody>
      </p:sp>
      <p:sp>
        <p:nvSpPr>
          <p:cNvPr id="6" name="Footer Placeholder 5">
            <a:extLst>
              <a:ext uri="{FF2B5EF4-FFF2-40B4-BE49-F238E27FC236}">
                <a16:creationId xmlns:a16="http://schemas.microsoft.com/office/drawing/2014/main" id="{7BF62BC4-DC60-9F46-9F7F-68DAFACFA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CBE78-04E9-CF4B-8DB2-71DA6089D61E}"/>
              </a:ext>
            </a:extLst>
          </p:cNvPr>
          <p:cNvSpPr>
            <a:spLocks noGrp="1"/>
          </p:cNvSpPr>
          <p:nvPr>
            <p:ph type="sldNum" sz="quarter" idx="12"/>
          </p:nvPr>
        </p:nvSpPr>
        <p:spPr/>
        <p:txBody>
          <a:bodyPr/>
          <a:lstStyle/>
          <a:p>
            <a:fld id="{18C35DEB-EE84-1E47-B3A2-A4BBC42613B9}" type="slidenum">
              <a:rPr lang="en-US" smtClean="0"/>
              <a:t>‹#›</a:t>
            </a:fld>
            <a:endParaRPr lang="en-US"/>
          </a:p>
        </p:txBody>
      </p:sp>
    </p:spTree>
    <p:extLst>
      <p:ext uri="{BB962C8B-B14F-4D97-AF65-F5344CB8AC3E}">
        <p14:creationId xmlns:p14="http://schemas.microsoft.com/office/powerpoint/2010/main" val="339711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F2EB9-A77D-8446-A505-43A0DD520E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092D2F-59F3-7B47-B0F4-A76806F90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90F55-038A-314F-92C8-E8AB902F1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F690D-788B-7B4B-AD7D-DBE9B0C4A656}" type="datetimeFigureOut">
              <a:rPr lang="en-US" smtClean="0"/>
              <a:t>10/11/20</a:t>
            </a:fld>
            <a:endParaRPr lang="en-US"/>
          </a:p>
        </p:txBody>
      </p:sp>
      <p:sp>
        <p:nvSpPr>
          <p:cNvPr id="5" name="Footer Placeholder 4">
            <a:extLst>
              <a:ext uri="{FF2B5EF4-FFF2-40B4-BE49-F238E27FC236}">
                <a16:creationId xmlns:a16="http://schemas.microsoft.com/office/drawing/2014/main" id="{A41B3298-A051-0F43-8B4B-4EE53EB2B7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F4CE4-0736-E744-AE92-4FF30C8D8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35DEB-EE84-1E47-B3A2-A4BBC42613B9}" type="slidenum">
              <a:rPr lang="en-US" smtClean="0"/>
              <a:t>‹#›</a:t>
            </a:fld>
            <a:endParaRPr lang="en-US"/>
          </a:p>
        </p:txBody>
      </p:sp>
    </p:spTree>
    <p:extLst>
      <p:ext uri="{BB962C8B-B14F-4D97-AF65-F5344CB8AC3E}">
        <p14:creationId xmlns:p14="http://schemas.microsoft.com/office/powerpoint/2010/main" val="3679607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A close up of a bird&#10;&#10;Description automatically generated">
            <a:extLst>
              <a:ext uri="{FF2B5EF4-FFF2-40B4-BE49-F238E27FC236}">
                <a16:creationId xmlns:a16="http://schemas.microsoft.com/office/drawing/2014/main" id="{B5BAD79B-2DBC-4440-AC3F-D259C279E3BF}"/>
              </a:ext>
            </a:extLst>
          </p:cNvPr>
          <p:cNvPicPr>
            <a:picLocks noChangeAspect="1"/>
          </p:cNvPicPr>
          <p:nvPr/>
        </p:nvPicPr>
        <p:blipFill>
          <a:blip r:embed="rId3"/>
          <a:stretch>
            <a:fillRect/>
          </a:stretch>
        </p:blipFill>
        <p:spPr>
          <a:xfrm>
            <a:off x="9483046" y="301713"/>
            <a:ext cx="1996613" cy="1497460"/>
          </a:xfrm>
          <a:prstGeom prst="rect">
            <a:avLst/>
          </a:prstGeom>
        </p:spPr>
      </p:pic>
      <p:sp>
        <p:nvSpPr>
          <p:cNvPr id="14" name="Rectangle 13">
            <a:extLst>
              <a:ext uri="{FF2B5EF4-FFF2-40B4-BE49-F238E27FC236}">
                <a16:creationId xmlns:a16="http://schemas.microsoft.com/office/drawing/2014/main" id="{789FC1FF-9A51-A947-8BF8-0E692E3E06DC}"/>
              </a:ext>
            </a:extLst>
          </p:cNvPr>
          <p:cNvSpPr/>
          <p:nvPr/>
        </p:nvSpPr>
        <p:spPr>
          <a:xfrm>
            <a:off x="496584" y="485924"/>
            <a:ext cx="6270660" cy="1938992"/>
          </a:xfrm>
          <a:prstGeom prst="rect">
            <a:avLst/>
          </a:prstGeom>
        </p:spPr>
        <p:txBody>
          <a:bodyPr wrap="square">
            <a:spAutoFit/>
          </a:bodyPr>
          <a:lstStyle/>
          <a:p>
            <a:r>
              <a:rPr lang="ja-JP" altLang="en-US" sz="6000" b="1">
                <a:solidFill>
                  <a:srgbClr val="00B0F0"/>
                </a:solidFill>
                <a:effectLst/>
                <a:latin typeface="Lantinghei TC Demibold" panose="03000509000000000000" pitchFamily="66" charset="-120"/>
                <a:ea typeface="Lantinghei TC Demibold" panose="03000509000000000000" pitchFamily="66" charset="-120"/>
              </a:rPr>
              <a:t>基督徒的</a:t>
            </a:r>
            <a:r>
              <a:rPr lang="ja-JP" altLang="en-US" sz="6000" b="1">
                <a:solidFill>
                  <a:schemeClr val="accent4">
                    <a:lumMod val="60000"/>
                    <a:lumOff val="40000"/>
                  </a:schemeClr>
                </a:solidFill>
                <a:effectLst/>
                <a:latin typeface="Lantinghei TC Demibold" panose="03000509000000000000" pitchFamily="66" charset="-120"/>
                <a:ea typeface="Lantinghei TC Demibold" panose="03000509000000000000" pitchFamily="66" charset="-120"/>
              </a:rPr>
              <a:t>自由</a:t>
            </a:r>
            <a:endParaRPr lang="en-US" altLang="ja-JP" sz="6000" b="1" dirty="0">
              <a:solidFill>
                <a:schemeClr val="accent4">
                  <a:lumMod val="60000"/>
                  <a:lumOff val="40000"/>
                </a:schemeClr>
              </a:solidFill>
              <a:effectLst/>
              <a:latin typeface="Lantinghei TC Demibold" panose="03000509000000000000" pitchFamily="66" charset="-120"/>
              <a:ea typeface="Lantinghei TC Demibold" panose="03000509000000000000" pitchFamily="66" charset="-120"/>
            </a:endParaRPr>
          </a:p>
          <a:p>
            <a:pPr algn="r"/>
            <a:r>
              <a:rPr lang="ja-JP" altLang="en-US" sz="6000" b="1">
                <a:solidFill>
                  <a:srgbClr val="00B0F0"/>
                </a:solidFill>
                <a:effectLst/>
                <a:latin typeface="Lantinghei TC Demibold" panose="03000509000000000000" pitchFamily="66" charset="-120"/>
                <a:ea typeface="Lantinghei TC Demibold" panose="03000509000000000000" pitchFamily="66" charset="-120"/>
              </a:rPr>
              <a:t>和基督徒的</a:t>
            </a:r>
            <a:r>
              <a:rPr lang="ja-JP" altLang="en-US" sz="6000" b="1">
                <a:solidFill>
                  <a:schemeClr val="bg1"/>
                </a:solidFill>
                <a:effectLst/>
                <a:latin typeface="Lantinghei TC Demibold" panose="03000509000000000000" pitchFamily="66" charset="-120"/>
                <a:ea typeface="Lantinghei TC Demibold" panose="03000509000000000000" pitchFamily="66" charset="-120"/>
              </a:rPr>
              <a:t>聖潔</a:t>
            </a:r>
            <a:endParaRPr lang="en-US" altLang="ja-JP" sz="6000" b="1" dirty="0">
              <a:solidFill>
                <a:schemeClr val="bg1"/>
              </a:solidFill>
              <a:effectLst/>
              <a:latin typeface="Lantinghei TC Demibold" panose="03000509000000000000" pitchFamily="66" charset="-120"/>
              <a:ea typeface="Lantinghei TC Demibold" panose="03000509000000000000" pitchFamily="66" charset="-120"/>
            </a:endParaRPr>
          </a:p>
        </p:txBody>
      </p:sp>
      <p:sp>
        <p:nvSpPr>
          <p:cNvPr id="15" name="TextBox 14">
            <a:extLst>
              <a:ext uri="{FF2B5EF4-FFF2-40B4-BE49-F238E27FC236}">
                <a16:creationId xmlns:a16="http://schemas.microsoft.com/office/drawing/2014/main" id="{52DF41E3-54AF-3849-9EE7-4BCC5DBF82FC}"/>
              </a:ext>
            </a:extLst>
          </p:cNvPr>
          <p:cNvSpPr txBox="1"/>
          <p:nvPr/>
        </p:nvSpPr>
        <p:spPr>
          <a:xfrm>
            <a:off x="5527497" y="2324546"/>
            <a:ext cx="5548044" cy="1323439"/>
          </a:xfrm>
          <a:prstGeom prst="rect">
            <a:avLst/>
          </a:prstGeom>
          <a:noFill/>
        </p:spPr>
        <p:txBody>
          <a:bodyPr wrap="square" rtlCol="0">
            <a:spAutoFit/>
          </a:bodyPr>
          <a:lstStyle/>
          <a:p>
            <a:r>
              <a:rPr lang="en-US" sz="40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Christian </a:t>
            </a:r>
            <a:r>
              <a:rPr lang="en-US" sz="40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Liberty</a:t>
            </a:r>
            <a:endParaRPr lang="en-US" sz="40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4000" b="1"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and Christian </a:t>
            </a: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Sanctity</a:t>
            </a:r>
            <a:endParaRPr lang="en-US" sz="4000" dirty="0"/>
          </a:p>
        </p:txBody>
      </p:sp>
      <p:sp>
        <p:nvSpPr>
          <p:cNvPr id="16" name="TextBox 15">
            <a:extLst>
              <a:ext uri="{FF2B5EF4-FFF2-40B4-BE49-F238E27FC236}">
                <a16:creationId xmlns:a16="http://schemas.microsoft.com/office/drawing/2014/main" id="{11053299-FF47-C545-9767-F9638C369C2A}"/>
              </a:ext>
            </a:extLst>
          </p:cNvPr>
          <p:cNvSpPr txBox="1"/>
          <p:nvPr/>
        </p:nvSpPr>
        <p:spPr>
          <a:xfrm>
            <a:off x="496584" y="3647985"/>
            <a:ext cx="2220480" cy="1200329"/>
          </a:xfrm>
          <a:prstGeom prst="rect">
            <a:avLst/>
          </a:prstGeom>
          <a:noFill/>
        </p:spPr>
        <p:txBody>
          <a:bodyPr wrap="none" rtlCol="0">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 Corinthians </a:t>
            </a:r>
          </a:p>
          <a:p>
            <a:r>
              <a:rPr lang="ja-JP" altLang="en-US" sz="2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歌</a:t>
            </a:r>
            <a:r>
              <a:rPr lang="en-US" sz="2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林多前書</a:t>
            </a:r>
            <a:r>
              <a:rPr lang="zh-TW" altLang="en-US" sz="2400" b="1" dirty="0">
                <a:solidFill>
                  <a:schemeClr val="bg1"/>
                </a:solidFill>
                <a:latin typeface="Helvetica Neue" panose="02000503000000020004" pitchFamily="2" charset="0"/>
                <a:cs typeface="Helvetica Neue" panose="02000503000000020004" pitchFamily="2" charset="0"/>
              </a:rPr>
              <a:t> </a:t>
            </a:r>
            <a:endParaRPr lang="en-US" altLang="zh-TW" sz="2400" b="1" dirty="0">
              <a:solidFill>
                <a:schemeClr val="bg1"/>
              </a:solidFill>
              <a:latin typeface="Helvetica Neue" panose="02000503000000020004" pitchFamily="2" charset="0"/>
              <a:cs typeface="Helvetica Neue" panose="02000503000000020004" pitchFamily="2" charset="0"/>
            </a:endParaRPr>
          </a:p>
          <a:p>
            <a:r>
              <a:rPr lang="en-US" altLang="zh-TW"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6:9-20</a:t>
            </a:r>
            <a:endPar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268C4599-DF1F-4047-91A4-053AD027AE73}"/>
              </a:ext>
            </a:extLst>
          </p:cNvPr>
          <p:cNvSpPr txBox="1"/>
          <p:nvPr/>
        </p:nvSpPr>
        <p:spPr>
          <a:xfrm>
            <a:off x="6983001" y="3647985"/>
            <a:ext cx="2828018" cy="830997"/>
          </a:xfrm>
          <a:prstGeom prst="rect">
            <a:avLst/>
          </a:prstGeom>
          <a:noFill/>
        </p:spPr>
        <p:txBody>
          <a:bodyPr wrap="none" rtlCol="0">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Pastor James Fan</a:t>
            </a:r>
          </a:p>
          <a:p>
            <a:r>
              <a:rPr lang="en-US" sz="2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范存光長老</a:t>
            </a:r>
            <a:endPar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2C50CCBD-9498-724A-B64D-916CBA3DC6D2}"/>
              </a:ext>
            </a:extLst>
          </p:cNvPr>
          <p:cNvSpPr txBox="1"/>
          <p:nvPr/>
        </p:nvSpPr>
        <p:spPr>
          <a:xfrm>
            <a:off x="9268636" y="6094622"/>
            <a:ext cx="1806905" cy="461665"/>
          </a:xfrm>
          <a:prstGeom prst="rect">
            <a:avLst/>
          </a:prstGeom>
          <a:noFill/>
        </p:spPr>
        <p:txBody>
          <a:bodyPr wrap="none" rtlCol="0">
            <a:spAutoFit/>
          </a:bodyPr>
          <a:lstStyle/>
          <a:p>
            <a:r>
              <a:rPr lang="en-US" altLang="zh-TW"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2020-10-11</a:t>
            </a:r>
            <a:endPar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9" name="Google Shape;56;p13">
            <a:extLst>
              <a:ext uri="{FF2B5EF4-FFF2-40B4-BE49-F238E27FC236}">
                <a16:creationId xmlns:a16="http://schemas.microsoft.com/office/drawing/2014/main" id="{34B9471A-D77D-0845-AAF3-4693748BCF31}"/>
              </a:ext>
            </a:extLst>
          </p:cNvPr>
          <p:cNvPicPr preferRelativeResize="0"/>
          <p:nvPr/>
        </p:nvPicPr>
        <p:blipFill>
          <a:blip r:embed="rId4">
            <a:alphaModFix amt="80000"/>
            <a:duotone>
              <a:prstClr val="black"/>
              <a:schemeClr val="accent5">
                <a:tint val="45000"/>
                <a:satMod val="400000"/>
              </a:schemeClr>
            </a:duotone>
          </a:blip>
          <a:stretch>
            <a:fillRect/>
          </a:stretch>
        </p:blipFill>
        <p:spPr>
          <a:xfrm>
            <a:off x="496584" y="5887209"/>
            <a:ext cx="1090245" cy="628202"/>
          </a:xfrm>
          <a:prstGeom prst="rect">
            <a:avLst/>
          </a:prstGeom>
          <a:noFill/>
          <a:ln>
            <a:noFill/>
          </a:ln>
        </p:spPr>
      </p:pic>
    </p:spTree>
    <p:extLst>
      <p:ext uri="{BB962C8B-B14F-4D97-AF65-F5344CB8AC3E}">
        <p14:creationId xmlns:p14="http://schemas.microsoft.com/office/powerpoint/2010/main" val="1200265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200329"/>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6:17</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But whoever is united with the Lord is one with him in spirit.</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但 與 主 聯 合 的 ， 便 是 與 主 成 為 一 靈 。</a:t>
            </a:r>
          </a:p>
        </p:txBody>
      </p:sp>
    </p:spTree>
    <p:extLst>
      <p:ext uri="{BB962C8B-B14F-4D97-AF65-F5344CB8AC3E}">
        <p14:creationId xmlns:p14="http://schemas.microsoft.com/office/powerpoint/2010/main" val="30228145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200329"/>
          </a:xfrm>
          <a:prstGeom prst="rect">
            <a:avLst/>
          </a:prstGeom>
          <a:solidFill>
            <a:schemeClr val="bg1">
              <a:lumMod val="50000"/>
              <a:alpha val="92000"/>
            </a:schemeClr>
          </a:solidFill>
        </p:spPr>
        <p:txBody>
          <a:bodyPr wrap="square" rtlCol="0">
            <a:spAutoFit/>
          </a:bodyPr>
          <a:lstStyle/>
          <a:p>
            <a:r>
              <a:rPr lang="en-US" altLang="zh-TW" sz="2400" dirty="0">
                <a:solidFill>
                  <a:schemeClr val="bg1"/>
                </a:solidFill>
                <a:latin typeface="Lantinghei TC Demibold" panose="03000509000000000000" pitchFamily="66" charset="-120"/>
                <a:ea typeface="Lantinghei TC Demibold" panose="03000509000000000000" pitchFamily="66" charset="-120"/>
              </a:rPr>
              <a:t>As Christians, our bodies are members of the body of Christ.</a:t>
            </a:r>
          </a:p>
          <a:p>
            <a:endParaRPr lang="en-US" altLang="zh-TW" sz="2400" dirty="0">
              <a:solidFill>
                <a:schemeClr val="bg1"/>
              </a:solidFill>
              <a:latin typeface="Lantinghei TC Demibold" panose="03000509000000000000" pitchFamily="66" charset="-120"/>
              <a:ea typeface="Lantinghei TC Demibold" panose="03000509000000000000" pitchFamily="66" charset="-120"/>
            </a:endParaRPr>
          </a:p>
          <a:p>
            <a:r>
              <a:rPr lang="zh-TW" altLang="en-US" sz="2400" dirty="0">
                <a:solidFill>
                  <a:schemeClr val="bg1"/>
                </a:solidFill>
                <a:latin typeface="Lantinghei TC Demibold" panose="03000509000000000000" pitchFamily="66" charset="-120"/>
                <a:ea typeface="Lantinghei TC Demibold" panose="03000509000000000000" pitchFamily="66" charset="-120"/>
              </a:rPr>
              <a:t>基督徒的身體是耶穌基督肢體的一份。</a:t>
            </a:r>
            <a:endParaRPr lang="zh-TW" altLang="en-US" sz="2400"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2856953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938992"/>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6:19</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Do you not know that your bodies are temples of the Holy Spirit, who is in you, whom you have received from God? You are not your own;</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豈 不 知 你 們 的 身 子 就 是 聖 靈 的 殿 麼 ？ 這 聖 靈 是 從 神 而 來 ， 住 在 你 們 裡 頭 的 ； 並 且 你 們 不 是 自 己 的 人 ；</a:t>
            </a:r>
          </a:p>
        </p:txBody>
      </p:sp>
    </p:spTree>
    <p:extLst>
      <p:ext uri="{BB962C8B-B14F-4D97-AF65-F5344CB8AC3E}">
        <p14:creationId xmlns:p14="http://schemas.microsoft.com/office/powerpoint/2010/main" val="85951772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200329"/>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6:20</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 were bought at a price. Therefore honor God with your bodies.</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 因 為 你 們 是 重 價 買 來 的 。 所 以 ， 要 在 你 們 的 身 子 上 榮 耀 神 。</a:t>
            </a:r>
          </a:p>
        </p:txBody>
      </p:sp>
    </p:spTree>
    <p:extLst>
      <p:ext uri="{BB962C8B-B14F-4D97-AF65-F5344CB8AC3E}">
        <p14:creationId xmlns:p14="http://schemas.microsoft.com/office/powerpoint/2010/main" val="12376876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28340"/>
            <a:ext cx="11751151" cy="1200329"/>
          </a:xfrm>
          <a:prstGeom prst="rect">
            <a:avLst/>
          </a:prstGeom>
          <a:solidFill>
            <a:schemeClr val="bg1">
              <a:lumMod val="50000"/>
              <a:alpha val="92000"/>
            </a:schemeClr>
          </a:solidFill>
        </p:spPr>
        <p:txBody>
          <a:bodyPr wrap="square" rtlCol="0">
            <a:spAutoFit/>
          </a:bodyPr>
          <a:lstStyle/>
          <a:p>
            <a:r>
              <a:rPr lang="en-US" altLang="zh-TW" sz="2400" b="1" dirty="0">
                <a:solidFill>
                  <a:schemeClr val="bg1"/>
                </a:solidFill>
                <a:latin typeface="Lantinghei TC Demibold" panose="03000509000000000000" pitchFamily="66" charset="-120"/>
                <a:ea typeface="Lantinghei TC Demibold" panose="03000509000000000000" pitchFamily="66" charset="-120"/>
                <a:cs typeface="Helvetica Neue" panose="02000503000000020004" pitchFamily="2" charset="0"/>
              </a:rPr>
              <a:t>As redeemed children of God, our bodies are a temple of the Holy Spirit.</a:t>
            </a:r>
          </a:p>
          <a:p>
            <a:endParaRPr lang="en-US" altLang="zh-TW" sz="2400" b="1" dirty="0">
              <a:solidFill>
                <a:schemeClr val="bg1"/>
              </a:solidFill>
              <a:latin typeface="Lantinghei TC Demibold" panose="03000509000000000000" pitchFamily="66" charset="-120"/>
              <a:ea typeface="Lantinghei TC Demibold" panose="03000509000000000000" pitchFamily="66" charset="-120"/>
              <a:cs typeface="Helvetica Neue" panose="02000503000000020004" pitchFamily="2" charset="0"/>
            </a:endParaRPr>
          </a:p>
          <a:p>
            <a:r>
              <a:rPr lang="ja-JP" altLang="en-US" sz="2400" b="1">
                <a:solidFill>
                  <a:schemeClr val="bg1"/>
                </a:solidFill>
                <a:latin typeface="Lantinghei TC Demibold" panose="03000509000000000000" pitchFamily="66" charset="-120"/>
                <a:ea typeface="Lantinghei TC Demibold" panose="03000509000000000000" pitchFamily="66" charset="-120"/>
                <a:cs typeface="Helvetica Neue" panose="02000503000000020004" pitchFamily="2" charset="0"/>
              </a:rPr>
              <a:t>做為神已救贖的兒女，我們的身體就是聖靈的殿。</a:t>
            </a:r>
            <a:endParaRPr lang="en-US" sz="2400" b="1" dirty="0">
              <a:solidFill>
                <a:schemeClr val="bg1"/>
              </a:solidFill>
              <a:latin typeface="Lantinghei TC Demibold" panose="03000509000000000000" pitchFamily="66" charset="-120"/>
              <a:ea typeface="Lantinghei TC Demibold" panose="03000509000000000000" pitchFamily="66" charset="-120"/>
              <a:cs typeface="Helvetica Neue" panose="02000503000000020004" pitchFamily="2" charset="0"/>
            </a:endParaRPr>
          </a:p>
        </p:txBody>
      </p:sp>
    </p:spTree>
    <p:extLst>
      <p:ext uri="{BB962C8B-B14F-4D97-AF65-F5344CB8AC3E}">
        <p14:creationId xmlns:p14="http://schemas.microsoft.com/office/powerpoint/2010/main" val="32222622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549676"/>
            <a:ext cx="11751151" cy="2308324"/>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6:9</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Or do you not know that wrongdoers will not inherit the kingdom of God? Do not be deceived: Neither the sexually immoral nor idolaters nor adulterers nor men who have sex with men</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你 們 豈 不 知 不 義 的 人 不 能 承 受 神 的 國 麼 ？ 不 要 自 欺 ！ 無 論 是 淫 亂 的 、 拜 偶 像 的 、 姦 淫 的 、 作 孌 童 的 、 親 男 色 的 、</a:t>
            </a:r>
            <a:endParaRPr lang="zh-TW" altLang="en-US" sz="2400" b="1"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23125341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569660"/>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6:10</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nor thieves nor the greedy nor drunkards nor slanderers nor swindlers will inherit the kingdom of God.</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偷 竊 的 、 貪 婪 的 、 醉 酒 的 、 辱 罵 的 、 勒 索 的 ， 都 不 能 承 受 神 的 國 。</a:t>
            </a:r>
            <a:endParaRPr lang="zh-TW" altLang="en-US" sz="2400" b="1"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20838448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938992"/>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6:11</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And that is what some of you were. But you were washed, you were sanctified, you were justified in the name of the Lord Jesus Christ and by the Spirit of our God.</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你 們 中 間 也 有 人 從 前 是 這 樣 ； 但 如 今 你 們 奉 主 耶 穌 基 督 的 名 ， 並 藉 著 我 們 神 的 靈 ， 已 經 洗 淨 ， 成 聖 ， 稱 義 了 。</a:t>
            </a:r>
            <a:endParaRPr lang="zh-TW" altLang="en-US" sz="2400" b="1"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36362296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938992"/>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6:12</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 have the right to do anything,” you say—but not everything is beneficial. “I have the right to do anything”—but I will not be mastered by anything.</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凡 事 我 都 可 行 ， 但 不 都 有 益 處 。 凡 事 我 都 可 行 ， 但 無 論 那 一 件 ， 我 總 不 受 他 的 轄 制 。</a:t>
            </a:r>
            <a:endParaRPr lang="zh-TW" altLang="en-US" sz="2400" b="1"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16440904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938992"/>
          </a:xfrm>
          <a:prstGeom prst="rect">
            <a:avLst/>
          </a:prstGeom>
          <a:solidFill>
            <a:schemeClr val="bg1">
              <a:lumMod val="50000"/>
              <a:alpha val="92000"/>
            </a:schemeClr>
          </a:solidFill>
        </p:spPr>
        <p:txBody>
          <a:bodyPr wrap="square" rtlCol="0">
            <a:spAutoFit/>
          </a:bodyPr>
          <a:lstStyle/>
          <a:p>
            <a:r>
              <a:rPr lang="en-US" altLang="zh-TW" sz="2400" b="1" dirty="0">
                <a:solidFill>
                  <a:schemeClr val="bg1"/>
                </a:solidFill>
                <a:latin typeface="Lantinghei TC Demibold" panose="03000509000000000000" pitchFamily="66" charset="-120"/>
                <a:ea typeface="Lantinghei TC Demibold" panose="03000509000000000000" pitchFamily="66" charset="-120"/>
              </a:rPr>
              <a:t>Principle of Christian liberty: We have been freed to live our life as we wish. Yes. But, that’s not the measure for a child of God when choosing conducts and behaviors. </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「基督徒自由權」的規範：我們因得救被釋放而能自由自主的生活。不錯。但這並非神兒女選擇生活行為的標準。</a:t>
            </a:r>
            <a:endParaRPr lang="zh-TW" altLang="en-US" sz="2400" b="1"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39734055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200329"/>
          </a:xfrm>
          <a:prstGeom prst="rect">
            <a:avLst/>
          </a:prstGeom>
          <a:solidFill>
            <a:schemeClr val="bg1">
              <a:lumMod val="50000"/>
              <a:alpha val="92000"/>
            </a:schemeClr>
          </a:solidFill>
        </p:spPr>
        <p:txBody>
          <a:bodyPr wrap="square" rtlCol="0">
            <a:spAutoFit/>
          </a:bodyPr>
          <a:lstStyle/>
          <a:p>
            <a:r>
              <a:rPr lang="en-US" altLang="zh-TW" sz="2400" b="1" dirty="0">
                <a:solidFill>
                  <a:schemeClr val="bg1"/>
                </a:solidFill>
                <a:latin typeface="Lantinghei TC Demibold" panose="03000509000000000000" pitchFamily="66" charset="-120"/>
                <a:ea typeface="Lantinghei TC Demibold" panose="03000509000000000000" pitchFamily="66" charset="-120"/>
              </a:rPr>
              <a:t>The measures are two: (</a:t>
            </a:r>
            <a:r>
              <a:rPr lang="en-US" altLang="zh-TW" sz="2400" b="1" dirty="0">
                <a:solidFill>
                  <a:srgbClr val="FFC000"/>
                </a:solidFill>
                <a:latin typeface="Lantinghei TC Demibold" panose="03000509000000000000" pitchFamily="66" charset="-120"/>
                <a:ea typeface="Lantinghei TC Demibold" panose="03000509000000000000" pitchFamily="66" charset="-120"/>
              </a:rPr>
              <a:t>1</a:t>
            </a:r>
            <a:r>
              <a:rPr lang="en-US" altLang="zh-TW" sz="2400" b="1" dirty="0">
                <a:solidFill>
                  <a:schemeClr val="bg1"/>
                </a:solidFill>
                <a:latin typeface="Lantinghei TC Demibold" panose="03000509000000000000" pitchFamily="66" charset="-120"/>
                <a:ea typeface="Lantinghei TC Demibold" panose="03000509000000000000" pitchFamily="66" charset="-120"/>
              </a:rPr>
              <a:t>) is it beneficial? (</a:t>
            </a:r>
            <a:r>
              <a:rPr lang="en-US" altLang="zh-TW" sz="2400" b="1" dirty="0">
                <a:solidFill>
                  <a:srgbClr val="FFC000"/>
                </a:solidFill>
                <a:latin typeface="Lantinghei TC Demibold" panose="03000509000000000000" pitchFamily="66" charset="-120"/>
                <a:ea typeface="Lantinghei TC Demibold" panose="03000509000000000000" pitchFamily="66" charset="-120"/>
              </a:rPr>
              <a:t>2</a:t>
            </a:r>
            <a:r>
              <a:rPr lang="en-US" altLang="zh-TW" sz="2400" b="1" dirty="0">
                <a:solidFill>
                  <a:schemeClr val="bg1"/>
                </a:solidFill>
                <a:latin typeface="Lantinghei TC Demibold" panose="03000509000000000000" pitchFamily="66" charset="-120"/>
                <a:ea typeface="Lantinghei TC Demibold" panose="03000509000000000000" pitchFamily="66" charset="-120"/>
              </a:rPr>
              <a:t>) do I have control over it or does it have control over me?</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標準有二：（</a:t>
            </a:r>
            <a:r>
              <a:rPr lang="en-US" altLang="zh-TW" sz="2400" b="1" dirty="0">
                <a:solidFill>
                  <a:srgbClr val="FFC000"/>
                </a:solidFill>
                <a:latin typeface="Lantinghei TC Demibold" panose="03000509000000000000" pitchFamily="66" charset="-120"/>
                <a:ea typeface="Lantinghei TC Demibold" panose="03000509000000000000" pitchFamily="66" charset="-120"/>
              </a:rPr>
              <a:t>1</a:t>
            </a:r>
            <a:r>
              <a:rPr lang="zh-TW" altLang="en-US" sz="2400" b="1" dirty="0">
                <a:solidFill>
                  <a:schemeClr val="bg1"/>
                </a:solidFill>
                <a:latin typeface="Lantinghei TC Demibold" panose="03000509000000000000" pitchFamily="66" charset="-120"/>
                <a:ea typeface="Lantinghei TC Demibold" panose="03000509000000000000" pitchFamily="66" charset="-120"/>
              </a:rPr>
              <a:t>）有無益處？（</a:t>
            </a:r>
            <a:r>
              <a:rPr lang="en-US" altLang="zh-TW" sz="2400" b="1" dirty="0">
                <a:solidFill>
                  <a:srgbClr val="FFC000"/>
                </a:solidFill>
                <a:latin typeface="Lantinghei TC Demibold" panose="03000509000000000000" pitchFamily="66" charset="-120"/>
                <a:ea typeface="Lantinghei TC Demibold" panose="03000509000000000000" pitchFamily="66" charset="-120"/>
              </a:rPr>
              <a:t>2</a:t>
            </a:r>
            <a:r>
              <a:rPr lang="zh-TW" altLang="en-US" sz="2400" b="1" dirty="0">
                <a:solidFill>
                  <a:schemeClr val="bg1"/>
                </a:solidFill>
                <a:latin typeface="Lantinghei TC Demibold" panose="03000509000000000000" pitchFamily="66" charset="-120"/>
                <a:ea typeface="Lantinghei TC Demibold" panose="03000509000000000000" pitchFamily="66" charset="-120"/>
              </a:rPr>
              <a:t>）是我掌控它，還是它掌控我。</a:t>
            </a:r>
            <a:endParaRPr lang="zh-TW" altLang="en-US" sz="2400" b="1"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4164462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938992"/>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6:15</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Do you not know that your bodies are members of Christ himself? Shall I then take the members of Christ and unite them with a prostitute? Never!</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豈 不 知 你 們 的 身 子 是 基 督 的 肢 體 麼 ？ 我 可 以 將 基 督 的 肢 體 作 為 娼 妓 的 肢 體 麼 ？ 斷 乎 不 可 ！</a:t>
            </a:r>
            <a:endParaRPr lang="zh-TW" altLang="en-US" sz="2400" b="1"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264931518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1D8B3-F59E-B44E-AF21-39A127209037}"/>
              </a:ext>
            </a:extLst>
          </p:cNvPr>
          <p:cNvSpPr txBox="1"/>
          <p:nvPr/>
        </p:nvSpPr>
        <p:spPr>
          <a:xfrm>
            <a:off x="220424" y="4779710"/>
            <a:ext cx="11751151" cy="1938992"/>
          </a:xfrm>
          <a:prstGeom prst="rect">
            <a:avLst/>
          </a:prstGeom>
          <a:solidFill>
            <a:schemeClr val="bg1">
              <a:lumMod val="50000"/>
              <a:alpha val="92000"/>
            </a:schemeClr>
          </a:solidFill>
        </p:spPr>
        <p:txBody>
          <a:bodyPr wrap="square" rtlCol="0">
            <a:spAutoFit/>
          </a:bodyPr>
          <a:lstStyle/>
          <a:p>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1 Corinthians</a:t>
            </a:r>
            <a:r>
              <a:rPr lang="zh-TW" altLang="en-US"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歌 林 多 前 書</a:t>
            </a:r>
            <a:r>
              <a:rPr lang="en-US" altLang="zh-TW" sz="2400" b="1" dirty="0">
                <a:solidFill>
                  <a:schemeClr val="accent4">
                    <a:lumMod val="60000"/>
                    <a:lumOff val="40000"/>
                  </a:schemeClr>
                </a:solidFill>
                <a:latin typeface="Uber Move Medium" panose="02010503030201060303" pitchFamily="2" charset="77"/>
                <a:ea typeface="Lantinghei TC Demibold" panose="03000509000000000000" pitchFamily="66" charset="-120"/>
              </a:rPr>
              <a:t> 6:16</a:t>
            </a:r>
            <a:endParaRPr lang="en-US" altLang="zh-TW" sz="2400" b="1" dirty="0">
              <a:solidFill>
                <a:schemeClr val="bg1"/>
              </a:solidFill>
              <a:latin typeface="Uber Move Medium" panose="02010503030201060303" pitchFamily="2" charset="77"/>
              <a:ea typeface="Lantinghei TC Demibold" panose="03000509000000000000" pitchFamily="66" charset="-12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Do you not know that he who unites himself with a prostitute is one with her in body? For it is said, “The two will become one flesh.”</a:t>
            </a:r>
          </a:p>
          <a:p>
            <a:r>
              <a:rPr lang="zh-TW" altLang="en-US" sz="2400" b="1" dirty="0">
                <a:solidFill>
                  <a:schemeClr val="bg1"/>
                </a:solidFill>
                <a:latin typeface="Lantinghei TC Demibold" panose="03000509000000000000" pitchFamily="66" charset="-120"/>
                <a:ea typeface="Lantinghei TC Demibold" panose="03000509000000000000" pitchFamily="66" charset="-120"/>
              </a:rPr>
              <a:t>豈 不 知 與 娼 妓 聯 合 的 ， 便 是 與 他 成 為 一 體 麼 ？ 因 為 主 說 </a:t>
            </a:r>
            <a:r>
              <a:rPr lang="en-US" altLang="zh-TW" sz="2400" b="1" dirty="0">
                <a:solidFill>
                  <a:schemeClr val="bg1"/>
                </a:solidFill>
                <a:latin typeface="Lantinghei TC Demibold" panose="03000509000000000000" pitchFamily="66" charset="-120"/>
                <a:ea typeface="Lantinghei TC Demibold" panose="03000509000000000000" pitchFamily="66" charset="-120"/>
              </a:rPr>
              <a:t>﹕ </a:t>
            </a:r>
            <a:r>
              <a:rPr lang="zh-TW" altLang="en-US" sz="2400" b="1" dirty="0">
                <a:solidFill>
                  <a:schemeClr val="bg1"/>
                </a:solidFill>
                <a:latin typeface="Lantinghei TC Demibold" panose="03000509000000000000" pitchFamily="66" charset="-120"/>
                <a:ea typeface="Lantinghei TC Demibold" panose="03000509000000000000" pitchFamily="66" charset="-120"/>
              </a:rPr>
              <a:t>二 人 要 成 為 一 體 。</a:t>
            </a:r>
            <a:endParaRPr lang="zh-TW" altLang="en-US" sz="2400" b="1" dirty="0">
              <a:solidFill>
                <a:schemeClr val="bg1"/>
              </a:solidFill>
              <a:effectLst/>
              <a:latin typeface="Lantinghei TC Demibold" panose="03000509000000000000" pitchFamily="66" charset="-120"/>
              <a:ea typeface="Lantinghei TC Demibold" panose="03000509000000000000" pitchFamily="66" charset="-120"/>
            </a:endParaRPr>
          </a:p>
        </p:txBody>
      </p:sp>
    </p:spTree>
    <p:extLst>
      <p:ext uri="{BB962C8B-B14F-4D97-AF65-F5344CB8AC3E}">
        <p14:creationId xmlns:p14="http://schemas.microsoft.com/office/powerpoint/2010/main" val="10914149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842</Words>
  <Application>Microsoft Macintosh PowerPoint</Application>
  <PresentationFormat>Widescreen</PresentationFormat>
  <Paragraphs>47</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Lantinghei TC Demibold</vt:lpstr>
      <vt:lpstr>Uber Move Medium</vt:lpstr>
      <vt:lpstr>Arial</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Huigang Chen</dc:creator>
  <cp:lastModifiedBy>Huigang Chen</cp:lastModifiedBy>
  <cp:revision>8</cp:revision>
  <dcterms:created xsi:type="dcterms:W3CDTF">2020-10-11T15:21:08Z</dcterms:created>
  <dcterms:modified xsi:type="dcterms:W3CDTF">2020-10-11T17:09:56Z</dcterms:modified>
</cp:coreProperties>
</file>