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4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69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731"/>
  </p:normalViewPr>
  <p:slideViewPr>
    <p:cSldViewPr snapToGrid="0" snapToObjects="1">
      <p:cViewPr varScale="1">
        <p:scale>
          <a:sx n="149" d="100"/>
          <a:sy n="149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F502-68FE-8247-95D6-D7962B6D9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7F0FF-53AE-DB47-BE54-EF930CAA7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7FD69-7808-4549-963D-C95969EA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CA481-B46A-6A49-A339-ED448300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D5361-4D10-9B40-8E5D-3D6DDA10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25FF-C4B1-D64F-8AA5-C46AA88F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A78F5-3217-3D4E-AD58-EAD818B6D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56AA-6B83-A147-B6F5-B76E5FBD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3342E-87DA-F547-8FDA-1410444E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6BCF5-A54A-904A-A775-6E51388C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2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96D6DB-0F0E-A64C-AF08-16487332B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B885-CCB9-6A44-9000-715214A41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2A17-5459-4C41-9190-5B7A7626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A4320-BF24-C540-95D5-F7DE1A18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7CDE5-D8CF-314D-B3C7-629BEF6C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8D73-7179-814A-8458-172C9AA3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59316-C1B9-3549-862E-A3038578D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29D11-358F-7944-AFE0-2809477D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A8A7E-55C6-E447-9189-615DC16D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AE5A9-B542-3946-B324-C9209D32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715D-E204-004A-8B62-E8767EC0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68294-04B1-EC41-AEEE-430B6723A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1D4E8-67A4-1641-91BB-D71D6089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3CC0A-E27E-2242-A63F-222A5613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A0767-F32B-B544-83A6-0410C71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C9DB-8BBB-5145-BD1E-1E1B1980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9B23D-CBAE-8740-B1ED-09FB4C903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D0774-CFDD-6547-A248-115E9A238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EBE50-62C9-D645-972C-006FE149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2EDB-F6AB-9049-8A85-A3CE8FFF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256F0-C35E-5E4F-B18E-E8D3BC4A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2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4926-AA5A-374C-B507-6AF71A30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DE23B-82BA-AA4D-8546-0C1A0E9BC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A51A9-47E4-AB4B-8E73-A6C6418A0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99686-25A5-5046-AF2A-0706354E9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8E03A-F46F-D546-AB2B-3251357C2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1FFD5-EB4A-F14F-B821-D4247B62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648A5-6C08-0C49-955A-67074D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9E6D0-9320-6345-8EAF-A1EDB7D1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2E7F-997C-6343-B9CF-1DEBAC4D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682AB-F57F-394C-94F4-06DD42FD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99143-5222-394E-B9ED-6077C8C7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F23E0-A215-484B-A3E7-3E73DF4F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2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9B671-6792-194F-9FA5-693DD3F28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BE4B0-59A9-D541-B547-BDF2921B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D7F14-9449-AD42-9142-92BF4E61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F4AB-BD03-8E4F-82F4-6EAE4051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4201E-9786-854C-A0B6-1E3293C21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A2DCD-23ED-854C-A830-ABA90974F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C3A54-00ED-8D49-BB96-6E97E25D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9E475-A1C3-C144-A897-DD9EBA11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CD626-6428-7D42-9E13-08DB6813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8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E64E-CDA0-8B40-A986-76AFD9E1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0E5C1-D386-274A-9A2A-38D2C8203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509B1-19DD-0448-819D-92933127D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306E3-11C8-5540-AAD0-9C9E68A0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7A39A-0DAC-1B43-A9EF-865F7F1C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6F873-C1DE-DA4E-952A-383AEC2E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A42DF-F71F-074E-8FB8-A601251C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8D2AC-3571-DD4A-8A91-7BDE00434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F3A44-1E97-1649-9C33-C07E0E236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0158D-D5D6-954F-8A0F-64D14B8842E1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EEE46-2C40-F041-B16C-0E93C19E1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34CC2-E18A-F84A-98E4-10D6749E4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F273-A86F-1948-8341-3743A289C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17C7-D11A-754B-9D96-CA66F53FA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4680"/>
            <a:ext cx="9144000" cy="2430074"/>
          </a:xfrm>
          <a:solidFill>
            <a:schemeClr val="accent1">
              <a:lumMod val="75000"/>
              <a:alpha val="3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Adopted into the Family of God</a:t>
            </a:r>
            <a:br>
              <a:rPr lang="en-US" sz="4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ja-JP" altLang="en-US" sz="4000" b="1">
                <a:solidFill>
                  <a:schemeClr val="bg1"/>
                </a:solidFill>
                <a:latin typeface="Lantinghei TC Heavy" panose="03000509000000000000" pitchFamily="66" charset="-120"/>
                <a:ea typeface="Lantinghei TC Heavy" panose="03000509000000000000" pitchFamily="66" charset="-120"/>
              </a:rPr>
              <a:t>被收養進入神的家庭</a:t>
            </a:r>
            <a:br>
              <a:rPr lang="en-US" altLang="ja-JP" sz="40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</a:br>
            <a:br>
              <a:rPr lang="en-US" altLang="ja-JP" sz="40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</a:br>
            <a:r>
              <a:rPr lang="en-US" sz="27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Ephesians </a:t>
            </a:r>
            <a:r>
              <a:rPr lang="en-US" sz="2700" b="1" dirty="0" err="1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  <a:cs typeface="Helvetica Neue Condensed" panose="02000503000000020004" pitchFamily="2" charset="0"/>
              </a:rPr>
              <a:t>以弗所書</a:t>
            </a:r>
            <a:r>
              <a:rPr lang="zh-TW" altLang="en-US" sz="2700" b="1" dirty="0">
                <a:solidFill>
                  <a:schemeClr val="bg1"/>
                </a:solidFill>
                <a:latin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1:3-7</a:t>
            </a:r>
            <a:br>
              <a:rPr lang="en-US" sz="27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27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Pastor Alex Liu </a:t>
            </a:r>
            <a:r>
              <a:rPr lang="en-US" sz="2700" b="1" dirty="0" err="1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  <a:cs typeface="Helvetica Neue Condensed" panose="02000503000000020004" pitchFamily="2" charset="0"/>
              </a:rPr>
              <a:t>劉以信長老</a:t>
            </a:r>
            <a:endParaRPr lang="en-US" sz="4400" b="1" dirty="0">
              <a:solidFill>
                <a:schemeClr val="bg1"/>
              </a:solidFill>
              <a:latin typeface="Lantinghei TC Demibold" panose="03000509000000000000" pitchFamily="66" charset="-120"/>
              <a:ea typeface="Lantinghei TC Demibold" panose="03000509000000000000" pitchFamily="66" charset="-120"/>
              <a:cs typeface="Helvetica Neue Condensed" panose="02000503000000020004" pitchFamily="2" charset="0"/>
            </a:endParaRPr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40FB4414-F186-0D47-AAD7-35F9CDEAF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78" r="1" b="7939"/>
          <a:stretch/>
        </p:blipFill>
        <p:spPr bwMode="auto">
          <a:xfrm>
            <a:off x="3649318" y="10"/>
            <a:ext cx="854268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F364E06-F4E7-2042-B688-AB4F51D1D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7" r="2" b="14343"/>
          <a:stretch/>
        </p:blipFill>
        <p:spPr bwMode="auto">
          <a:xfrm>
            <a:off x="20" y="-6956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44DC96E-6D91-4841-836F-7265904DF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 r="1" b="6084"/>
          <a:stretch/>
        </p:blipFill>
        <p:spPr bwMode="auto"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1C7DF80-AF13-7A4A-B0AA-540A6098F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stelsSmooth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82" r="-2" b="43863"/>
          <a:stretch/>
        </p:blipFill>
        <p:spPr bwMode="auto">
          <a:xfrm>
            <a:off x="20" y="4682840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AE8A23D2-33B5-6248-AC79-B59DE8D054A5}"/>
              </a:ext>
            </a:extLst>
          </p:cNvPr>
          <p:cNvSpPr txBox="1">
            <a:spLocks/>
          </p:cNvSpPr>
          <p:nvPr/>
        </p:nvSpPr>
        <p:spPr>
          <a:xfrm>
            <a:off x="7798561" y="6413023"/>
            <a:ext cx="4311737" cy="4449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2020-10-18</a:t>
            </a:r>
          </a:p>
        </p:txBody>
      </p:sp>
      <p:pic>
        <p:nvPicPr>
          <p:cNvPr id="8" name="Google Shape;56;p13">
            <a:extLst>
              <a:ext uri="{FF2B5EF4-FFF2-40B4-BE49-F238E27FC236}">
                <a16:creationId xmlns:a16="http://schemas.microsoft.com/office/drawing/2014/main" id="{C8C02D64-418D-8C45-B375-4E72B5FC066D}"/>
              </a:ext>
            </a:extLst>
          </p:cNvPr>
          <p:cNvPicPr preferRelativeResize="0"/>
          <p:nvPr/>
        </p:nvPicPr>
        <p:blipFill>
          <a:blip r:embed="rId9">
            <a:alphaModFix amt="80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3298" y="6098922"/>
            <a:ext cx="1090245" cy="628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569660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1:7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him we have redemption through his blood, the forgiveness of our trespasses, according to the riches of his grace,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我 們 藉 這 愛 子 的 血 得 蒙 救 贖 ， 過 犯 得 以 赦 免 ， 乃 是 照 他 豐 富 的 恩 典 。</a:t>
            </a:r>
          </a:p>
        </p:txBody>
      </p:sp>
    </p:spTree>
    <p:extLst>
      <p:ext uri="{BB962C8B-B14F-4D97-AF65-F5344CB8AC3E}">
        <p14:creationId xmlns:p14="http://schemas.microsoft.com/office/powerpoint/2010/main" val="35775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779710"/>
            <a:ext cx="11751151" cy="1200329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Being a part of God’s family has nothing to do with what you have done, but it has everything to do with what Christ has done!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成为神家庭中的一员和你所做的毫无关系，而是和基督所做的息息相关</a:t>
            </a:r>
          </a:p>
        </p:txBody>
      </p:sp>
    </p:spTree>
    <p:extLst>
      <p:ext uri="{BB962C8B-B14F-4D97-AF65-F5344CB8AC3E}">
        <p14:creationId xmlns:p14="http://schemas.microsoft.com/office/powerpoint/2010/main" val="2599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779710"/>
            <a:ext cx="11751151" cy="1200329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Pray for them, pray for yourself, that we too might walk in the newness of life! (Rom 6:4)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为他们祷告，为你们自己祷告，希望我们的一举一动有新生的样式！（罗马书</a:t>
            </a:r>
            <a:r>
              <a:rPr lang="en-US" altLang="zh-TW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6:4</a:t>
            </a:r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9617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779710"/>
            <a:ext cx="11751151" cy="830997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“Adoption begins with the parent’s initiative, not with the child’s invitation.”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“收养始于父母，并非始于孩子”</a:t>
            </a:r>
          </a:p>
        </p:txBody>
      </p:sp>
    </p:spTree>
    <p:extLst>
      <p:ext uri="{BB962C8B-B14F-4D97-AF65-F5344CB8AC3E}">
        <p14:creationId xmlns:p14="http://schemas.microsoft.com/office/powerpoint/2010/main" val="989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938992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1:3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Blessed be the God and Father of our Lord Jesus Christ, who has blessed us in Christ with every spiritual blessing in the heavenly places, 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願 頌 讚 歸 與 我 們 主 耶 穌 基 督 的 父 神 ！ 他 在 基 督 裡 曾 賜 給 我 們 天 上 各 樣 屬 靈 的 福 氣 ：</a:t>
            </a:r>
            <a:endParaRPr lang="zh-TW" altLang="en-US" sz="2400" b="1" dirty="0">
              <a:solidFill>
                <a:schemeClr val="bg1"/>
              </a:solidFill>
              <a:effectLst/>
              <a:latin typeface="Lantinghei TC Demibold" panose="03000509000000000000" pitchFamily="66" charset="-120"/>
              <a:ea typeface="Lantinghei TC Demibold" panose="03000509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52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938992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1:4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 as he chose us in him before the foundation of the world, that we should be holy and blameless before him. 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就 如 神 從 創 立 世 界 以 前 ， 在 基 督 裡 揀 選 了 我 們 ， 使 我 們 在 他 面 前 成 為 聖 潔 ， 無 有 瑕 疵 ；</a:t>
            </a:r>
            <a:endParaRPr lang="zh-TW" altLang="en-US" sz="2400" b="1" dirty="0">
              <a:solidFill>
                <a:schemeClr val="bg1"/>
              </a:solidFill>
              <a:effectLst/>
              <a:latin typeface="Lantinghei TC Demibold" panose="03000509000000000000" pitchFamily="66" charset="-120"/>
              <a:ea typeface="Lantinghei TC Demibold" panose="03000509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19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938992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1:5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love he predestined us for adoption to himself as sons through Jesus Christ, according to the purpose of his will, 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又 因 愛 我 們 ， 就 按 著 自 己 意 旨 所 喜 悅 的 ， 預 定 我 們 藉 著 耶 穌 基 督 得 兒 子 的 名 分 ，</a:t>
            </a:r>
          </a:p>
        </p:txBody>
      </p:sp>
    </p:spTree>
    <p:extLst>
      <p:ext uri="{BB962C8B-B14F-4D97-AF65-F5344CB8AC3E}">
        <p14:creationId xmlns:p14="http://schemas.microsoft.com/office/powerpoint/2010/main" val="35103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200329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1:6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the praise of his glorious grace, with which he has blessed us in the Beloved.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使 他 榮 耀 的 恩 典 得 著 稱 讚 ； 這 恩 典 是 他 在 愛 子 裡 所 賜 給 我 們 的 。</a:t>
            </a:r>
          </a:p>
        </p:txBody>
      </p:sp>
    </p:spTree>
    <p:extLst>
      <p:ext uri="{BB962C8B-B14F-4D97-AF65-F5344CB8AC3E}">
        <p14:creationId xmlns:p14="http://schemas.microsoft.com/office/powerpoint/2010/main" val="394970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569660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1:7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him we have redemption through his blood, the forgiveness of our trespasses, according to the riches of his grace,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我 們 藉 這 愛 子 的 血 得 蒙 救 贖 ， 過 犯 得 以 赦 免 ， 乃 是 照 他 豐 富 的 恩 典 。</a:t>
            </a:r>
          </a:p>
        </p:txBody>
      </p:sp>
    </p:spTree>
    <p:extLst>
      <p:ext uri="{BB962C8B-B14F-4D97-AF65-F5344CB8AC3E}">
        <p14:creationId xmlns:p14="http://schemas.microsoft.com/office/powerpoint/2010/main" val="3479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938992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1:3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Blessed be the God and Father of our Lord Jesus Christ, who has blessed us in Christ with every spiritual blessing in the heavenly places, 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願 頌 讚 歸 與 我 們 主 耶 穌 基 督 的 父 神 ！ 他 在 基 督 裡 曾 賜 給 我 們 天 上 各 樣 屬 靈 的 福 氣 ：</a:t>
            </a:r>
            <a:endParaRPr lang="zh-TW" altLang="en-US" sz="2400" b="1" dirty="0">
              <a:solidFill>
                <a:schemeClr val="bg1"/>
              </a:solidFill>
              <a:effectLst/>
              <a:latin typeface="Lantinghei TC Demibold" panose="03000509000000000000" pitchFamily="66" charset="-120"/>
              <a:ea typeface="Lantinghei TC Demibold" panose="03000509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15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41D8B3-F59E-B44E-AF21-39A127209037}"/>
              </a:ext>
            </a:extLst>
          </p:cNvPr>
          <p:cNvSpPr txBox="1"/>
          <p:nvPr/>
        </p:nvSpPr>
        <p:spPr>
          <a:xfrm>
            <a:off x="220424" y="4549676"/>
            <a:ext cx="11751151" cy="1938992"/>
          </a:xfrm>
          <a:prstGeom prst="rect">
            <a:avLst/>
          </a:prstGeom>
          <a:solidFill>
            <a:schemeClr val="bg1">
              <a:lumMod val="5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Ephesians </a:t>
            </a:r>
            <a:r>
              <a:rPr lang="zh-TW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以 弗 所 書</a:t>
            </a:r>
            <a:r>
              <a:rPr lang="en-US" altLang="zh-TW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ber Move Medium" panose="02010503030201060303" pitchFamily="2" charset="77"/>
                <a:ea typeface="Lantinghei TC Demibold" panose="03000509000000000000" pitchFamily="66" charset="-120"/>
              </a:rPr>
              <a:t> 1:4</a:t>
            </a:r>
            <a:endParaRPr lang="en-US" altLang="zh-TW" sz="2400" b="1" dirty="0">
              <a:solidFill>
                <a:schemeClr val="bg1"/>
              </a:solidFill>
              <a:latin typeface="Uber Move Medium" panose="02010503030201060303" pitchFamily="2" charset="77"/>
              <a:ea typeface="Lantinghei TC Demibold" panose="03000509000000000000" pitchFamily="66" charset="-12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 as he chose us in him before the foundation of the world, that we should be holy and blameless before him. 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Lantinghei TC Demibold" panose="03000509000000000000" pitchFamily="66" charset="-120"/>
                <a:ea typeface="Lantinghei TC Demibold" panose="03000509000000000000" pitchFamily="66" charset="-120"/>
              </a:rPr>
              <a:t>就 如 神 從 創 立 世 界 以 前 ， 在 基 督 裡 揀 選 了 我 們 ， 使 我 們 在 他 面 前 成 為 聖 潔 ， 無 有 瑕 疵 ；</a:t>
            </a:r>
            <a:endParaRPr lang="zh-TW" altLang="en-US" sz="2400" b="1" dirty="0">
              <a:solidFill>
                <a:schemeClr val="bg1"/>
              </a:solidFill>
              <a:effectLst/>
              <a:latin typeface="Lantinghei TC Demibold" panose="03000509000000000000" pitchFamily="66" charset="-120"/>
              <a:ea typeface="Lantinghei TC Demibold" panose="03000509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7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671</Words>
  <Application>Microsoft Macintosh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Lantinghei TC Demibold</vt:lpstr>
      <vt:lpstr>Lantinghei TC Heavy</vt:lpstr>
      <vt:lpstr>Uber Move Medium</vt:lpstr>
      <vt:lpstr>Arial</vt:lpstr>
      <vt:lpstr>Calibri</vt:lpstr>
      <vt:lpstr>Calibri Light</vt:lpstr>
      <vt:lpstr>Helvetica Neue</vt:lpstr>
      <vt:lpstr>Helvetica Neue Condensed</vt:lpstr>
      <vt:lpstr>Office Theme</vt:lpstr>
      <vt:lpstr>Adopted into the Family of God 被收養進入神的家庭  Ephesians 以弗所書 1:3-7 Pastor Alex Liu 劉以信長老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Adopted into the Family of God 被收養進入神的家庭</dc:title>
  <dc:creator>Huigang Chen</dc:creator>
  <cp:lastModifiedBy>Huigang Chen</cp:lastModifiedBy>
  <cp:revision>6</cp:revision>
  <dcterms:created xsi:type="dcterms:W3CDTF">2020-10-17T23:07:06Z</dcterms:created>
  <dcterms:modified xsi:type="dcterms:W3CDTF">2020-10-18T16:35:51Z</dcterms:modified>
</cp:coreProperties>
</file>