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59" r:id="rId5"/>
    <p:sldId id="266" r:id="rId6"/>
    <p:sldId id="262" r:id="rId7"/>
    <p:sldId id="264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4C27"/>
    <a:srgbClr val="FFF5F5"/>
    <a:srgbClr val="FFC4A7"/>
    <a:srgbClr val="8A5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8"/>
    <p:restoredTop sz="94745"/>
  </p:normalViewPr>
  <p:slideViewPr>
    <p:cSldViewPr snapToGrid="0" snapToObjects="1">
      <p:cViewPr varScale="1">
        <p:scale>
          <a:sx n="97" d="100"/>
          <a:sy n="97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5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7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0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0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6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2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7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4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A3BF5-8E72-CB4C-BF31-86753F55148D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E71E7-7EC9-1C42-8D98-E9D2C2B30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A56380-2DC9-984F-AF41-9F058268CC0D}"/>
              </a:ext>
            </a:extLst>
          </p:cNvPr>
          <p:cNvSpPr txBox="1"/>
          <p:nvPr/>
        </p:nvSpPr>
        <p:spPr>
          <a:xfrm>
            <a:off x="82195" y="138952"/>
            <a:ext cx="6183138" cy="3384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  <a:latin typeface="Zapfino" panose="03030300040707070C03" pitchFamily="66" charset="77"/>
                <a:ea typeface="Helvetica Neue" panose="02000503000000020004" pitchFamily="2" charset="0"/>
                <a:cs typeface="Helvetica Neue" panose="02000503000000020004" pitchFamily="2" charset="0"/>
              </a:rPr>
              <a:t>How can Christians </a:t>
            </a:r>
            <a:r>
              <a:rPr lang="en-US" sz="4800" b="1" dirty="0">
                <a:solidFill>
                  <a:schemeClr val="bg1"/>
                </a:solidFill>
                <a:latin typeface="Zapfino" panose="03030300040707070C03" pitchFamily="66" charset="77"/>
                <a:ea typeface="Helvetica Neue" panose="02000503000000020004" pitchFamily="2" charset="0"/>
                <a:cs typeface="Helvetica Neue" panose="02000503000000020004" pitchFamily="2" charset="0"/>
              </a:rPr>
              <a:t>thrive</a:t>
            </a:r>
            <a:r>
              <a:rPr lang="en-US" sz="2800" b="1" dirty="0">
                <a:solidFill>
                  <a:schemeClr val="bg1"/>
                </a:solidFill>
                <a:latin typeface="Zapfino" panose="03030300040707070C03" pitchFamily="66" charset="77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Zapfino" panose="03030300040707070C03" pitchFamily="66" charset="77"/>
                <a:ea typeface="Helvetica Neue" panose="02000503000000020004" pitchFamily="2" charset="0"/>
                <a:cs typeface="Helvetica Neue" panose="02000503000000020004" pitchFamily="2" charset="0"/>
              </a:rPr>
              <a:t>in difficult times?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E03AD5-6037-1249-A211-00E7ED9FF6D0}"/>
              </a:ext>
            </a:extLst>
          </p:cNvPr>
          <p:cNvSpPr txBox="1"/>
          <p:nvPr/>
        </p:nvSpPr>
        <p:spPr>
          <a:xfrm>
            <a:off x="3310467" y="3186754"/>
            <a:ext cx="5545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+mj-ea"/>
                <a:ea typeface="+mj-ea"/>
              </a:rPr>
              <a:t>基督徒如何在患難中</a:t>
            </a:r>
            <a:r>
              <a:rPr lang="zh-TW" altLang="en-US" sz="4400" b="1" dirty="0">
                <a:solidFill>
                  <a:schemeClr val="bg1"/>
                </a:solidFill>
                <a:latin typeface="+mj-ea"/>
                <a:ea typeface="+mj-ea"/>
              </a:rPr>
              <a:t>興旺</a:t>
            </a:r>
            <a:endParaRPr lang="en-US" sz="4400" b="1" dirty="0">
              <a:solidFill>
                <a:schemeClr val="bg1"/>
              </a:solidFill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7EF532-71F6-AF4A-BD4D-4FB0F4F917E7}"/>
              </a:ext>
            </a:extLst>
          </p:cNvPr>
          <p:cNvSpPr txBox="1"/>
          <p:nvPr/>
        </p:nvSpPr>
        <p:spPr>
          <a:xfrm>
            <a:off x="308225" y="4421112"/>
            <a:ext cx="2404152" cy="461665"/>
          </a:xfrm>
          <a:prstGeom prst="rect">
            <a:avLst/>
          </a:prstGeom>
          <a:gradFill flip="none" rotWithShape="1">
            <a:gsLst>
              <a:gs pos="0">
                <a:srgbClr val="874C27"/>
              </a:gs>
              <a:gs pos="100000">
                <a:schemeClr val="tx1"/>
              </a:gs>
            </a:gsLst>
            <a:lin ang="10800000" scaled="0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bg1"/>
                </a:solidFill>
              </a:rPr>
              <a:t>Psalm </a:t>
            </a:r>
            <a:r>
              <a:rPr lang="zh-TW" altLang="en-US" sz="2400" dirty="0">
                <a:solidFill>
                  <a:schemeClr val="bg1"/>
                </a:solidFill>
              </a:rPr>
              <a:t>詩篇</a:t>
            </a:r>
            <a:r>
              <a:rPr lang="en-US" altLang="zh-TW" sz="2400" dirty="0">
                <a:solidFill>
                  <a:schemeClr val="bg1"/>
                </a:solidFill>
              </a:rPr>
              <a:t> 130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86AF9A-C998-CD4F-BD54-3F938A76CD03}"/>
              </a:ext>
            </a:extLst>
          </p:cNvPr>
          <p:cNvSpPr txBox="1"/>
          <p:nvPr/>
        </p:nvSpPr>
        <p:spPr>
          <a:xfrm>
            <a:off x="6411075" y="5724218"/>
            <a:ext cx="2404152" cy="830997"/>
          </a:xfrm>
          <a:prstGeom prst="rect">
            <a:avLst/>
          </a:prstGeom>
          <a:gradFill flip="none" rotWithShape="1">
            <a:gsLst>
              <a:gs pos="0">
                <a:srgbClr val="874C27"/>
              </a:gs>
              <a:gs pos="100000">
                <a:schemeClr val="tx1"/>
              </a:gs>
            </a:gsLst>
            <a:lin ang="10800000" scaled="0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</a:rPr>
              <a:t>Pastor Alex Liu</a:t>
            </a:r>
          </a:p>
          <a:p>
            <a:r>
              <a:rPr lang="zh-TW" altLang="en-US" sz="2400" b="1" dirty="0">
                <a:solidFill>
                  <a:schemeClr val="bg1"/>
                </a:solidFill>
              </a:rPr>
              <a:t>劉以信長老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6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FE5FAC-5245-4546-8417-1316BFC94BFF}"/>
              </a:ext>
            </a:extLst>
          </p:cNvPr>
          <p:cNvSpPr txBox="1"/>
          <p:nvPr/>
        </p:nvSpPr>
        <p:spPr>
          <a:xfrm>
            <a:off x="1122176" y="1508811"/>
            <a:ext cx="68996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A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llow</a:t>
            </a:r>
            <a:r>
              <a:rPr lang="en-US" sz="36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myself to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lament</a:t>
            </a:r>
            <a:r>
              <a:rPr lang="en-US" sz="36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before God</a:t>
            </a:r>
          </a:p>
          <a:p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容許</a:t>
            </a:r>
            <a:r>
              <a:rPr lang="zh-TW" altLang="en-US" sz="36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自己在神面前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哀嘆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5E0779-2F91-FA4F-AB45-D64E944B5E6A}"/>
              </a:ext>
            </a:extLst>
          </p:cNvPr>
          <p:cNvSpPr txBox="1"/>
          <p:nvPr/>
        </p:nvSpPr>
        <p:spPr>
          <a:xfrm>
            <a:off x="856342" y="3444479"/>
            <a:ext cx="74313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Lamenting is a prayer to God expressing the sorrow, grief, confusion, regret, or fear we have. </a:t>
            </a:r>
          </a:p>
          <a:p>
            <a:r>
              <a:rPr lang="en-US" sz="3200" b="1" dirty="0" err="1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哀嘆是向神的禱告</a:t>
            </a:r>
            <a:r>
              <a:rPr lang="zh-TW" altLang="en-US" sz="32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，用來表達我們的悲傷、哀慟、迷惑、遺憾或恐懼。</a:t>
            </a:r>
            <a:endParaRPr lang="en-US" sz="3200" b="1" dirty="0"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14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22325F-4C97-FE4E-BB79-A5736DE8CD60}"/>
              </a:ext>
            </a:extLst>
          </p:cNvPr>
          <p:cNvSpPr txBox="1"/>
          <p:nvPr/>
        </p:nvSpPr>
        <p:spPr>
          <a:xfrm>
            <a:off x="353786" y="909839"/>
            <a:ext cx="84364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Psalm </a:t>
            </a:r>
            <a:r>
              <a:rPr lang="zh-TW" alt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詩篇 </a:t>
            </a:r>
            <a:r>
              <a:rPr 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130:1-2</a:t>
            </a:r>
          </a:p>
          <a:p>
            <a:r>
              <a:rPr 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Out of the depths I cry to you, O Lord!</a:t>
            </a:r>
          </a:p>
          <a:p>
            <a:endParaRPr lang="en-US" altLang="zh-TW" sz="3200" dirty="0"/>
          </a:p>
          <a:p>
            <a:r>
              <a:rPr lang="zh-TW" altLang="en-US" sz="3200" b="1" dirty="0"/>
              <a:t>耶 和 華 啊 ， 我 從 深 處 向 你 求 告 ！</a:t>
            </a:r>
            <a:endParaRPr lang="en-US" altLang="zh-TW" sz="32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  <a:p>
            <a:endParaRPr lang="en-US" sz="32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  <a:p>
            <a:r>
              <a:rPr 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O Lord, hear my voice! Let your ears be attentive to the voice of my pleas for mercy!</a:t>
            </a:r>
          </a:p>
          <a:p>
            <a:endParaRPr lang="en-US" sz="32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  <a:p>
            <a:r>
              <a:rPr lang="zh-TW" altLang="en-US" sz="3200" b="1" dirty="0"/>
              <a:t>主 啊 ， 求 你 聽 我 的 聲 音 ！ 願 你 側 耳 聽 我 懇 求 的 聲 音 ！</a:t>
            </a:r>
            <a:endParaRPr lang="en-US" sz="32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0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FE5FAC-5245-4546-8417-1316BFC94BFF}"/>
              </a:ext>
            </a:extLst>
          </p:cNvPr>
          <p:cNvSpPr txBox="1"/>
          <p:nvPr/>
        </p:nvSpPr>
        <p:spPr>
          <a:xfrm>
            <a:off x="856343" y="1563757"/>
            <a:ext cx="74313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A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dmit</a:t>
            </a:r>
            <a:r>
              <a:rPr lang="en-US" sz="36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that I have a spiritual brokenness that only He can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restore</a:t>
            </a:r>
          </a:p>
          <a:p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承認</a:t>
            </a:r>
            <a:r>
              <a:rPr lang="zh-TW" altLang="en-US" sz="36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我屬靈上有破碎唯有他能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修復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4BE933-4F48-444C-8132-3B561FD16640}"/>
              </a:ext>
            </a:extLst>
          </p:cNvPr>
          <p:cNvSpPr txBox="1"/>
          <p:nvPr/>
        </p:nvSpPr>
        <p:spPr>
          <a:xfrm>
            <a:off x="856343" y="4220337"/>
            <a:ext cx="7431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Only sinners need the Savior.  Only the helpless need the Helper.  </a:t>
            </a:r>
            <a:r>
              <a:rPr lang="en-US" sz="3200" b="1" dirty="0" err="1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唯有罪人需要救主</a:t>
            </a:r>
            <a:r>
              <a:rPr lang="zh-TW" altLang="en-US" sz="32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。唯有無助者需要幫助。</a:t>
            </a:r>
            <a:endParaRPr lang="en-US" sz="3200" b="1" dirty="0"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10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22E5AD-EFA4-934D-951D-DC647F0FE766}"/>
              </a:ext>
            </a:extLst>
          </p:cNvPr>
          <p:cNvSpPr txBox="1"/>
          <p:nvPr/>
        </p:nvSpPr>
        <p:spPr>
          <a:xfrm>
            <a:off x="353786" y="674400"/>
            <a:ext cx="84364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Psalm</a:t>
            </a:r>
            <a:r>
              <a:rPr lang="zh-TW" alt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詩篇 </a:t>
            </a:r>
            <a:r>
              <a:rPr 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130:3-4</a:t>
            </a:r>
          </a:p>
          <a:p>
            <a:r>
              <a:rPr 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If you, O Lord, should mark iniquities, O Lord, who could stand?</a:t>
            </a:r>
          </a:p>
          <a:p>
            <a:endParaRPr lang="en-US" altLang="zh-TW" sz="3200" dirty="0"/>
          </a:p>
          <a:p>
            <a:r>
              <a:rPr lang="zh-TW" altLang="en-US" sz="3200" b="1" dirty="0"/>
              <a:t>主 ─ 耶 和 華 啊 ， 你 若 究 察 罪 孽 ， 誰 能 站 得 住 呢 ？</a:t>
            </a:r>
            <a:endParaRPr lang="en-US" altLang="zh-TW" sz="3200" b="1" dirty="0"/>
          </a:p>
          <a:p>
            <a:endParaRPr lang="en-US" sz="32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  <a:p>
            <a:r>
              <a:rPr 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But with you there is forgiveness, that you may be feared.</a:t>
            </a:r>
          </a:p>
          <a:p>
            <a:endParaRPr lang="en-US" sz="32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  <a:p>
            <a:r>
              <a:rPr lang="zh-TW" altLang="en-US" sz="3200" b="1" dirty="0"/>
              <a:t>但 在 你 有 赦 免 之 恩 ， 要 叫 人 敬 畏 你 。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6863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FE5FAC-5245-4546-8417-1316BFC94BFF}"/>
              </a:ext>
            </a:extLst>
          </p:cNvPr>
          <p:cNvSpPr txBox="1"/>
          <p:nvPr/>
        </p:nvSpPr>
        <p:spPr>
          <a:xfrm>
            <a:off x="618102" y="1261071"/>
            <a:ext cx="683456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We</a:t>
            </a:r>
            <a:r>
              <a:rPr lang="zh-TW" altLang="en-US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</a:t>
            </a:r>
            <a:r>
              <a:rPr lang="en-US" altLang="zh-TW" sz="32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want to fix the physical problem …</a:t>
            </a:r>
            <a:endParaRPr lang="en-US" sz="32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  <a:p>
            <a:endParaRPr lang="en-US" sz="32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  <a:p>
            <a:r>
              <a:rPr lang="zh-TW" altLang="en-US" sz="36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我們想要解決物質問題⋯⋯</a:t>
            </a:r>
            <a:endParaRPr lang="en-US" sz="36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2E3A72-E15E-7846-967D-EE89F8FFFA2F}"/>
              </a:ext>
            </a:extLst>
          </p:cNvPr>
          <p:cNvSpPr txBox="1"/>
          <p:nvPr/>
        </p:nvSpPr>
        <p:spPr>
          <a:xfrm>
            <a:off x="2082835" y="3965714"/>
            <a:ext cx="66716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But God’s priority is to fix the spiritual problem.</a:t>
            </a:r>
          </a:p>
          <a:p>
            <a:endParaRPr lang="en-US" sz="32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  <a:p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但神首先要解決的是屬靈問題。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0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FE5FAC-5245-4546-8417-1316BFC94BFF}"/>
              </a:ext>
            </a:extLst>
          </p:cNvPr>
          <p:cNvSpPr txBox="1"/>
          <p:nvPr/>
        </p:nvSpPr>
        <p:spPr>
          <a:xfrm>
            <a:off x="1074087" y="2517914"/>
            <a:ext cx="69958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Q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uiet </a:t>
            </a:r>
            <a:r>
              <a:rPr lang="en-US" sz="36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your soul to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wait</a:t>
            </a:r>
            <a:r>
              <a:rPr lang="en-US" sz="36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for the Lord</a:t>
            </a:r>
          </a:p>
          <a:p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安靜</a:t>
            </a:r>
            <a:r>
              <a:rPr lang="zh-TW" altLang="en-US" sz="36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你的靈魂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等候</a:t>
            </a:r>
            <a:r>
              <a:rPr lang="zh-TW" altLang="en-US" sz="36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神</a:t>
            </a:r>
            <a:endParaRPr lang="en-US" sz="36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8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381AFA-8C5B-8B43-801B-D21C07BDDC17}"/>
              </a:ext>
            </a:extLst>
          </p:cNvPr>
          <p:cNvSpPr txBox="1"/>
          <p:nvPr/>
        </p:nvSpPr>
        <p:spPr>
          <a:xfrm>
            <a:off x="353786" y="382012"/>
            <a:ext cx="843642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Psalm</a:t>
            </a:r>
            <a:r>
              <a:rPr lang="zh-TW" altLang="en-US" sz="30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詩篇 </a:t>
            </a:r>
            <a:r>
              <a:rPr lang="en-US" sz="30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130:5-6</a:t>
            </a:r>
          </a:p>
          <a:p>
            <a:r>
              <a:rPr lang="en-US" sz="30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I wait for the Lord, my soul waits,</a:t>
            </a:r>
            <a:br>
              <a:rPr lang="en-US" sz="30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</a:br>
            <a:r>
              <a:rPr lang="en-US" sz="30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    and in his word I hope;</a:t>
            </a:r>
          </a:p>
          <a:p>
            <a:endParaRPr lang="en-US" altLang="zh-TW" sz="3000" dirty="0"/>
          </a:p>
          <a:p>
            <a:r>
              <a:rPr lang="zh-TW" altLang="en-US" sz="3000" b="1" dirty="0"/>
              <a:t>我 等 候 耶 和 華 ， 我 的 心 等 候 ； 我 也 仰 望 他 的 話 。</a:t>
            </a:r>
            <a:endParaRPr lang="en-US" sz="3000" b="1" dirty="0"/>
          </a:p>
          <a:p>
            <a:endParaRPr lang="en-US" sz="3000" b="1" dirty="0"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  <a:p>
            <a:r>
              <a:rPr lang="en-US" sz="30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my soul waits for the Lord</a:t>
            </a:r>
            <a:r>
              <a:rPr lang="zh-TW" altLang="en-US" sz="30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</a:t>
            </a:r>
            <a:r>
              <a:rPr lang="en-US" sz="3000" b="1" dirty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more than watchmen for the morning, more than watchmen for the morning.</a:t>
            </a:r>
          </a:p>
          <a:p>
            <a:endParaRPr lang="en-US" altLang="zh-TW" sz="3000" b="1" dirty="0"/>
          </a:p>
          <a:p>
            <a:r>
              <a:rPr lang="zh-TW" altLang="en-US" sz="3000" b="1" dirty="0"/>
              <a:t>我 的 心 等 候 主 ， 勝 於 守 夜 的 ， 等 候 天 亮 ， 勝 於 守 夜 的 ， 等 候 天 亮 。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121766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406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Heiti TC Medium</vt:lpstr>
      <vt:lpstr>新細明體</vt:lpstr>
      <vt:lpstr>Arial</vt:lpstr>
      <vt:lpstr>Calibri</vt:lpstr>
      <vt:lpstr>Calibri Light</vt:lpstr>
      <vt:lpstr>Helvetica Neue Condensed</vt:lpstr>
      <vt:lpstr>Helvetica Neue Condensed Black</vt:lpstr>
      <vt:lpstr>Zapfino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2020-04-04T20:28:32Z</dcterms:created>
  <dcterms:modified xsi:type="dcterms:W3CDTF">2020-04-05T20:05:05Z</dcterms:modified>
</cp:coreProperties>
</file>