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FF93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/>
    <p:restoredTop sz="94761"/>
  </p:normalViewPr>
  <p:slideViewPr>
    <p:cSldViewPr snapToGrid="0" snapToObjects="1">
      <p:cViewPr varScale="1">
        <p:scale>
          <a:sx n="146" d="100"/>
          <a:sy n="146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6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5CF8-FE8E-CE49-8050-BF145541EE25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92B5-4B2C-394C-BA1A-36D1EB33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B19B3E-9441-CF45-8C83-B3E54F50E931}"/>
              </a:ext>
            </a:extLst>
          </p:cNvPr>
          <p:cNvSpPr txBox="1"/>
          <p:nvPr/>
        </p:nvSpPr>
        <p:spPr>
          <a:xfrm>
            <a:off x="1329266" y="397401"/>
            <a:ext cx="6485467" cy="6063198"/>
          </a:xfrm>
          <a:prstGeom prst="rect">
            <a:avLst/>
          </a:prstGeom>
          <a:solidFill>
            <a:srgbClr val="FF9300">
              <a:alpha val="48000"/>
            </a:srgbClr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9600" b="1" dirty="0">
                <a:ln w="28575">
                  <a:noFill/>
                </a:ln>
                <a:solidFill>
                  <a:schemeClr val="bg1"/>
                </a:solidFill>
                <a:effectLst/>
                <a:latin typeface="Better Together Script" panose="02000506000000020004" pitchFamily="2" charset="77"/>
              </a:rPr>
              <a:t>R</a:t>
            </a:r>
            <a:r>
              <a:rPr lang="en-US" sz="7200" dirty="0">
                <a:ln w="28575">
                  <a:noFill/>
                </a:ln>
                <a:solidFill>
                  <a:schemeClr val="bg1"/>
                </a:solidFill>
                <a:effectLst/>
                <a:latin typeface="Better Together Script" panose="02000506000000020004" pitchFamily="2" charset="77"/>
              </a:rPr>
              <a:t>ejoicing in</a:t>
            </a:r>
            <a:r>
              <a:rPr lang="en-US" sz="8000" b="1" dirty="0">
                <a:ln w="28575">
                  <a:noFill/>
                </a:ln>
                <a:solidFill>
                  <a:schemeClr val="bg1"/>
                </a:solidFill>
                <a:effectLst/>
                <a:latin typeface="Better Together Script" panose="02000506000000020004" pitchFamily="2" charset="77"/>
              </a:rPr>
              <a:t> </a:t>
            </a:r>
            <a:r>
              <a:rPr lang="en-US" sz="7200" dirty="0">
                <a:ln w="28575">
                  <a:noFill/>
                </a:ln>
                <a:solidFill>
                  <a:schemeClr val="bg1"/>
                </a:solidFill>
                <a:effectLst/>
                <a:latin typeface="Better Together Script" panose="02000506000000020004" pitchFamily="2" charset="77"/>
              </a:rPr>
              <a:t>Times</a:t>
            </a:r>
            <a:endParaRPr lang="en-US" sz="8000" b="1" dirty="0">
              <a:ln w="28575">
                <a:noFill/>
              </a:ln>
              <a:solidFill>
                <a:schemeClr val="bg1"/>
              </a:solidFill>
              <a:effectLst/>
              <a:latin typeface="Better Together Script" panose="02000506000000020004" pitchFamily="2" charset="77"/>
            </a:endParaRPr>
          </a:p>
          <a:p>
            <a:pPr algn="ctr"/>
            <a:r>
              <a:rPr lang="en-US" sz="7200" dirty="0">
                <a:ln w="28575">
                  <a:noFill/>
                </a:ln>
                <a:solidFill>
                  <a:schemeClr val="bg1"/>
                </a:solidFill>
                <a:effectLst/>
                <a:latin typeface="Better Together Script" panose="02000506000000020004" pitchFamily="2" charset="77"/>
              </a:rPr>
              <a:t>Like This</a:t>
            </a:r>
          </a:p>
          <a:p>
            <a:pPr algn="ctr"/>
            <a:endParaRPr lang="en-US" sz="2000" dirty="0">
              <a:ln w="28575">
                <a:noFill/>
              </a:ln>
              <a:solidFill>
                <a:schemeClr val="bg1"/>
              </a:solidFill>
              <a:effectLst/>
              <a:latin typeface="Better Together Script" panose="02000506000000020004" pitchFamily="2" charset="77"/>
            </a:endParaRPr>
          </a:p>
          <a:p>
            <a:pPr algn="ctr"/>
            <a:r>
              <a:rPr lang="zh-TW" altLang="en-US" sz="5400" b="1" dirty="0">
                <a:ln w="28575">
                  <a:noFill/>
                </a:ln>
                <a:solidFill>
                  <a:schemeClr val="bg1"/>
                </a:solidFill>
                <a:latin typeface="Uber Move Medium" panose="02010503030201060303" pitchFamily="2" charset="77"/>
                <a:ea typeface="Xingkai SC" panose="02010600040101010101" pitchFamily="2" charset="-122"/>
              </a:rPr>
              <a:t>在这样的时刻</a:t>
            </a:r>
            <a:endParaRPr lang="en-US" altLang="zh-TW" sz="5400" b="1" dirty="0">
              <a:ln w="28575">
                <a:noFill/>
              </a:ln>
              <a:solidFill>
                <a:schemeClr val="bg1"/>
              </a:solidFill>
              <a:latin typeface="Uber Move Medium" panose="02010503030201060303" pitchFamily="2" charset="77"/>
              <a:ea typeface="Xingkai SC" panose="02010600040101010101" pitchFamily="2" charset="-122"/>
            </a:endParaRPr>
          </a:p>
          <a:p>
            <a:pPr algn="ctr"/>
            <a:r>
              <a:rPr lang="zh-TW" altLang="en-US" sz="5400" b="1" dirty="0">
                <a:ln w="28575">
                  <a:noFill/>
                </a:ln>
                <a:solidFill>
                  <a:schemeClr val="bg1"/>
                </a:solidFill>
                <a:latin typeface="Uber Move Medium" panose="02010503030201060303" pitchFamily="2" charset="77"/>
                <a:ea typeface="Xingkai SC" panose="02010600040101010101" pitchFamily="2" charset="-122"/>
              </a:rPr>
              <a:t>欢欢喜喜</a:t>
            </a:r>
            <a:endParaRPr lang="en-US" altLang="zh-TW" sz="5400" b="1" dirty="0">
              <a:ln w="28575">
                <a:noFill/>
              </a:ln>
              <a:solidFill>
                <a:schemeClr val="bg1"/>
              </a:solidFill>
              <a:latin typeface="Uber Move Medium" panose="02010503030201060303" pitchFamily="2" charset="77"/>
              <a:ea typeface="Xingkai SC" panose="02010600040101010101" pitchFamily="2" charset="-122"/>
            </a:endParaRPr>
          </a:p>
          <a:p>
            <a:pPr algn="ctr"/>
            <a:endParaRPr lang="en-US" altLang="zh-TW" sz="2000" b="1" dirty="0">
              <a:ln w="28575">
                <a:noFill/>
              </a:ln>
              <a:solidFill>
                <a:schemeClr val="bg1"/>
              </a:solidFill>
              <a:latin typeface="Uber Move Medium" panose="02010503030201060303" pitchFamily="2" charset="77"/>
              <a:ea typeface="Xingkai SC" panose="02010600040101010101" pitchFamily="2" charset="-122"/>
            </a:endParaRPr>
          </a:p>
          <a:p>
            <a:pPr algn="ctr"/>
            <a:r>
              <a:rPr lang="en-US" sz="2400" dirty="0">
                <a:ln w="28575">
                  <a:noFill/>
                </a:ln>
                <a:solidFill>
                  <a:schemeClr val="bg1"/>
                </a:solidFill>
                <a:effectLst/>
                <a:latin typeface="Uber Move Medium" panose="02010503030201060303" pitchFamily="2" charset="77"/>
                <a:ea typeface="Xingkai SC" panose="02010600040101010101" pitchFamily="2" charset="-122"/>
              </a:rPr>
              <a:t>Romans </a:t>
            </a:r>
            <a:r>
              <a:rPr lang="zh-TW" altLang="en-US" sz="2400" dirty="0">
                <a:ln w="28575"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羅馬書 </a:t>
            </a:r>
            <a:r>
              <a:rPr lang="en-US" altLang="zh-TW" sz="2400" dirty="0">
                <a:ln w="28575">
                  <a:noFill/>
                </a:ln>
                <a:solidFill>
                  <a:schemeClr val="bg1"/>
                </a:solidFill>
                <a:latin typeface="Uber Move Medium" panose="02010503030201060303" pitchFamily="2" charset="77"/>
                <a:ea typeface="Xingkai SC" panose="02010600040101010101" pitchFamily="2" charset="-122"/>
              </a:rPr>
              <a:t>5:2-4</a:t>
            </a:r>
          </a:p>
          <a:p>
            <a:pPr algn="ctr"/>
            <a:endParaRPr lang="en-US" altLang="zh-TW" sz="2400" dirty="0">
              <a:ln w="28575">
                <a:noFill/>
              </a:ln>
              <a:solidFill>
                <a:schemeClr val="bg1"/>
              </a:solidFill>
              <a:latin typeface="Uber Move Medium" panose="02010503030201060303" pitchFamily="2" charset="77"/>
              <a:ea typeface="Xingkai SC" panose="02010600040101010101" pitchFamily="2" charset="-122"/>
            </a:endParaRPr>
          </a:p>
          <a:p>
            <a:pPr algn="ctr"/>
            <a:r>
              <a:rPr lang="en-US" altLang="zh-TW" sz="2400" dirty="0">
                <a:ln w="28575">
                  <a:noFill/>
                </a:ln>
                <a:solidFill>
                  <a:schemeClr val="bg1"/>
                </a:solidFill>
                <a:latin typeface="Uber Move Medium" panose="02010503030201060303" pitchFamily="2" charset="77"/>
                <a:ea typeface="Xingkai SC" panose="02010600040101010101" pitchFamily="2" charset="-122"/>
              </a:rPr>
              <a:t>Pastor Alex Liu </a:t>
            </a:r>
            <a:r>
              <a:rPr lang="zh-TW" altLang="en-US" sz="2400" b="1" dirty="0">
                <a:ln w="28575"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劉以信長老</a:t>
            </a:r>
            <a:r>
              <a:rPr lang="en-US" sz="2400" b="1" dirty="0">
                <a:ln w="28575"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A9B086-925C-264F-9B5C-BF31DE288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331" y="4066903"/>
            <a:ext cx="5473335" cy="21324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9D4254-348A-864B-ACBA-58E999086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331" y="4802778"/>
            <a:ext cx="5473335" cy="213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0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82920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Psalm 62:6</a:t>
            </a:r>
          </a:p>
          <a:p>
            <a:r>
              <a:rPr lang="en-US" sz="3200" b="1" baseline="30000" dirty="0"/>
              <a:t>6 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He only is my rock and my salvation, my fortress; I shall not be shaken.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760576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詩 篇</a:t>
            </a:r>
            <a:r>
              <a:rPr lang="en-US" altLang="zh-TW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 </a:t>
            </a:r>
            <a:r>
              <a:rPr lang="en-US" sz="4000" b="1" dirty="0">
                <a:latin typeface="Uber Move" panose="02010503030201060303" pitchFamily="2" charset="77"/>
              </a:rPr>
              <a:t>62:6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6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dirty="0"/>
              <a:t> </a:t>
            </a:r>
            <a:r>
              <a:rPr lang="zh-TW" altLang="en-US" sz="3200" dirty="0"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惟 獨 他 是 我 的 磐 石 ， 我 的 拯 救 ； 他 是 我 的 高 臺 ， 我 必 不 動 搖 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43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82920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Psalm 62:7</a:t>
            </a:r>
          </a:p>
          <a:p>
            <a:r>
              <a:rPr lang="en-US" sz="3200" b="1" baseline="30000" dirty="0"/>
              <a:t>7 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On God rests my salvation and my glory;</a:t>
            </a:r>
          </a:p>
          <a:p>
            <a:r>
              <a:rPr lang="en-US" sz="3200" dirty="0">
                <a:latin typeface="Uber Move" panose="02010503030201060303" pitchFamily="2" charset="77"/>
              </a:rPr>
              <a:t>    my mighty rock, my refuge is God.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760576"/>
            <a:ext cx="7594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詩 篇</a:t>
            </a:r>
            <a:r>
              <a:rPr lang="en-US" altLang="zh-TW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 </a:t>
            </a:r>
            <a:r>
              <a:rPr lang="en-US" sz="4000" b="1" dirty="0">
                <a:latin typeface="Uber Move" panose="02010503030201060303" pitchFamily="2" charset="77"/>
              </a:rPr>
              <a:t>62:7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7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dirty="0"/>
              <a:t> </a:t>
            </a:r>
            <a:r>
              <a:rPr lang="zh-TW" altLang="en-US" sz="3200" dirty="0"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我 的 拯 救 、 我 的 榮 耀 都 在 乎 神 ； 我 力 量 的 磐 石 、 我 的 避 難 所 都 在 乎 神 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70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973667" y="1656140"/>
            <a:ext cx="71966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God wants every Christian to have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confident joy</a:t>
            </a:r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, especially under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trying circumstances</a:t>
            </a:r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.</a:t>
            </a:r>
            <a:endParaRPr lang="en-US" sz="3200" dirty="0">
              <a:latin typeface="Uber Move" panose="02010503030201060303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973667" y="3852334"/>
            <a:ext cx="71966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神要每位基督徒都有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充滿信心的喜樂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，特別是在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艱難的環境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下。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094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82920"/>
            <a:ext cx="7594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Romans 5:2 </a:t>
            </a:r>
          </a:p>
          <a:p>
            <a:r>
              <a:rPr lang="en-US" sz="3200" b="1" baseline="30000" dirty="0"/>
              <a:t>2 </a:t>
            </a:r>
            <a:r>
              <a:rPr lang="en-US" sz="3200" dirty="0">
                <a:latin typeface="Uber Move" panose="02010503030201060303" pitchFamily="2" charset="77"/>
              </a:rPr>
              <a:t>Through him we have also obtained access by faith into this grace in which we stand, and we rejoice in hope of the glory of God.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760576"/>
            <a:ext cx="7594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羅 馬 書 </a:t>
            </a:r>
            <a:r>
              <a:rPr lang="en-US" sz="4000" b="1" dirty="0">
                <a:latin typeface="Uber Move" panose="02010503030201060303" pitchFamily="2" charset="77"/>
              </a:rPr>
              <a:t>5:2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我 們 又 藉 著 他 ， 因 信 得 進 入 現 在 所 站 的 這 恩 典 中 ， 並 且 歡 歡 喜 喜 盼 望 神 的 榮 耀 。</a:t>
            </a:r>
          </a:p>
          <a:p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960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47678"/>
            <a:ext cx="7594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Romans 5:3 </a:t>
            </a:r>
          </a:p>
          <a:p>
            <a:r>
              <a:rPr lang="en-US" sz="3200" b="1" baseline="30000" dirty="0"/>
              <a:t>3 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Not only that, but we rejoice in our sufferings, knowing that suffering produces endurance,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625109"/>
            <a:ext cx="7594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羅 馬 書 </a:t>
            </a:r>
            <a:r>
              <a:rPr lang="en-US" sz="4000" b="1" dirty="0">
                <a:latin typeface="Uber Move" panose="02010503030201060303" pitchFamily="2" charset="77"/>
              </a:rPr>
              <a:t>5:3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不 但 如 此 ， 就 是 在 患 難 中 也 是 歡 歡 喜 喜 的 ； 因 為 知 道 患 難 生 忍 耐 ，</a:t>
            </a:r>
            <a:endParaRPr lang="en-US" sz="32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67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39212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Romans 5:4 </a:t>
            </a:r>
          </a:p>
          <a:p>
            <a:r>
              <a:rPr lang="en-US" sz="3200" b="1" baseline="30000" dirty="0"/>
              <a:t>4 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and endurance produces character, and character produces hope,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658976"/>
            <a:ext cx="759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羅 馬 書 </a:t>
            </a:r>
            <a:r>
              <a:rPr lang="en-US" sz="4000" b="1" dirty="0">
                <a:latin typeface="Uber Move" panose="02010503030201060303" pitchFamily="2" charset="77"/>
              </a:rPr>
              <a:t>5:4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dirty="0"/>
              <a:t> 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忍 耐 生 老 練 ， 老 練 生 盼 望 ；</a:t>
            </a:r>
            <a:endParaRPr lang="en-US" sz="32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46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973667" y="1656140"/>
            <a:ext cx="71966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1. Because of Jesus, I can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rejoice</a:t>
            </a:r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 in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sufferings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973667" y="3852334"/>
            <a:ext cx="71966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1. 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因為有耶穌，我可以在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患難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中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喜樂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0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973667" y="1656140"/>
            <a:ext cx="71966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2. Because of Jesus, I can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rejoice</a:t>
            </a:r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in hope</a:t>
            </a:r>
            <a:r>
              <a:rPr lang="en-US" sz="3200" dirty="0">
                <a:solidFill>
                  <a:srgbClr val="000000"/>
                </a:solidFill>
                <a:latin typeface="Uber Move" panose="02010503030201060303" pitchFamily="2" charset="77"/>
              </a:rPr>
              <a:t> under </a:t>
            </a:r>
            <a:r>
              <a:rPr lang="en-US" sz="3200" b="1" dirty="0">
                <a:solidFill>
                  <a:srgbClr val="000000"/>
                </a:solidFill>
                <a:latin typeface="Uber Move" panose="02010503030201060303" pitchFamily="2" charset="77"/>
              </a:rPr>
              <a:t>any circumstance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973667" y="3852334"/>
            <a:ext cx="71966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2. 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因為有耶穌，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無論在什麼境況下</a:t>
            </a:r>
            <a:r>
              <a:rPr lang="zh-TW" alt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我都能在</a:t>
            </a:r>
            <a:r>
              <a:rPr lang="zh-TW" altLang="en-US" sz="32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盼望中喜樂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86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82920"/>
            <a:ext cx="7594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Psalm 61:2</a:t>
            </a:r>
          </a:p>
          <a:p>
            <a:r>
              <a:rPr lang="en-US" sz="3200" b="1" baseline="30000" dirty="0"/>
              <a:t>2 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from the end of the earth I call to you when my heart is faint. Lead me to the rock that is higher than I,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760576"/>
            <a:ext cx="7594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詩 篇</a:t>
            </a:r>
            <a:r>
              <a:rPr lang="en-US" altLang="zh-TW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 </a:t>
            </a:r>
            <a:r>
              <a:rPr lang="en-US" sz="4000" b="1" dirty="0">
                <a:latin typeface="Uber Move" panose="02010503030201060303" pitchFamily="2" charset="77"/>
              </a:rPr>
              <a:t>61:2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dirty="0"/>
              <a:t> </a:t>
            </a:r>
            <a:r>
              <a:rPr lang="zh-TW" altLang="en-US" sz="3200" dirty="0"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我 心 裡 發 昏 的 時 候 ， 我 要 從 地 極 求 告 你 。 求 你 領 我 到 那 比 我 更 高 的 磐 石 ！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03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986A5-DDFC-3144-844B-EF21CB010DBF}"/>
              </a:ext>
            </a:extLst>
          </p:cNvPr>
          <p:cNvSpPr/>
          <p:nvPr/>
        </p:nvSpPr>
        <p:spPr>
          <a:xfrm>
            <a:off x="575733" y="1082920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Uber Move" panose="02010503030201060303" pitchFamily="2" charset="77"/>
              </a:rPr>
              <a:t>Psalm 61:3</a:t>
            </a:r>
          </a:p>
          <a:p>
            <a:r>
              <a:rPr lang="en-US" sz="3200" b="1" baseline="30000" dirty="0"/>
              <a:t>3 </a:t>
            </a:r>
            <a:r>
              <a:rPr lang="en-US" dirty="0"/>
              <a:t> </a:t>
            </a:r>
            <a:r>
              <a:rPr lang="en-US" sz="3200" dirty="0">
                <a:latin typeface="Uber Move" panose="02010503030201060303" pitchFamily="2" charset="77"/>
              </a:rPr>
              <a:t>for you have been my refuge,  a strong tower against the enemy.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7A3CF3-3DE0-A841-9E30-9912D040CD7F}"/>
              </a:ext>
            </a:extLst>
          </p:cNvPr>
          <p:cNvSpPr/>
          <p:nvPr/>
        </p:nvSpPr>
        <p:spPr>
          <a:xfrm>
            <a:off x="575733" y="3760576"/>
            <a:ext cx="7594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詩 篇</a:t>
            </a:r>
            <a:r>
              <a:rPr lang="en-US" altLang="zh-TW" sz="4000" b="1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 </a:t>
            </a:r>
            <a:r>
              <a:rPr lang="en-US" sz="4000" b="1" dirty="0">
                <a:latin typeface="Uber Move" panose="02010503030201060303" pitchFamily="2" charset="77"/>
              </a:rPr>
              <a:t>61:3</a:t>
            </a:r>
            <a:endParaRPr lang="en-US" altLang="zh-TW" sz="4000" dirty="0">
              <a:solidFill>
                <a:srgbClr val="000000"/>
              </a:solidFill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 </a:t>
            </a:r>
            <a:r>
              <a:rPr lang="zh-TW" altLang="en-US" dirty="0"/>
              <a:t> </a:t>
            </a:r>
            <a:r>
              <a:rPr lang="zh-TW" altLang="en-US" sz="3200" dirty="0"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因 為 你 作 過 我 的 避 難 所 ， 作 過 我 的 堅 固 臺 ， 脫 離 仇 敵 。</a:t>
            </a:r>
            <a:endParaRPr lang="en-US" sz="3200" dirty="0"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3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487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Lantinghei TC Extralight</vt:lpstr>
      <vt:lpstr>新細明體</vt:lpstr>
      <vt:lpstr>Arial</vt:lpstr>
      <vt:lpstr>Better Together Script</vt:lpstr>
      <vt:lpstr>Calibri</vt:lpstr>
      <vt:lpstr>Calibri Light</vt:lpstr>
      <vt:lpstr>Uber Move</vt:lpstr>
      <vt:lpstr>Uber Move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2020-04-18T19:06:55Z</dcterms:created>
  <dcterms:modified xsi:type="dcterms:W3CDTF">2020-04-19T17:05:49Z</dcterms:modified>
</cp:coreProperties>
</file>