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  <a:srgbClr val="FFFD78"/>
    <a:srgbClr val="FF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2"/>
    <p:restoredTop sz="96715"/>
  </p:normalViewPr>
  <p:slideViewPr>
    <p:cSldViewPr snapToGrid="0" snapToObjects="1">
      <p:cViewPr varScale="1">
        <p:scale>
          <a:sx n="160" d="100"/>
          <a:sy n="160" d="100"/>
        </p:scale>
        <p:origin x="8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3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9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1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9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5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3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4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2324-EBFE-3242-9780-51622CCCE176}" type="datetimeFigureOut">
              <a:rPr lang="en-US" smtClean="0"/>
              <a:t>4/12/20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19DF0-69C9-D145-A60D-219C932F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0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D86CC9EC-8908-7346-AB95-242C29389F62}"/>
              </a:ext>
            </a:extLst>
          </p:cNvPr>
          <p:cNvSpPr/>
          <p:nvPr/>
        </p:nvSpPr>
        <p:spPr>
          <a:xfrm>
            <a:off x="1322962" y="97277"/>
            <a:ext cx="6498076" cy="5732144"/>
          </a:xfrm>
          <a:prstGeom prst="ellipse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C900A3-4881-814F-81A7-9F3EFDD702A8}"/>
              </a:ext>
            </a:extLst>
          </p:cNvPr>
          <p:cNvSpPr txBox="1"/>
          <p:nvPr/>
        </p:nvSpPr>
        <p:spPr>
          <a:xfrm>
            <a:off x="2457449" y="622571"/>
            <a:ext cx="4696029" cy="3293209"/>
          </a:xfrm>
          <a:prstGeom prst="rect">
            <a:avLst/>
          </a:prstGeom>
          <a:noFill/>
          <a:effectLst>
            <a:glow rad="114300">
              <a:schemeClr val="bg2">
                <a:lumMod val="5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The Power of </a:t>
            </a:r>
          </a:p>
          <a:p>
            <a:pPr algn="ctr"/>
            <a:r>
              <a:rPr lang="en-US" sz="60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Resurrection is </a:t>
            </a:r>
          </a:p>
          <a:p>
            <a:pPr algn="ctr"/>
            <a:r>
              <a:rPr lang="en-US" sz="88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Here</a:t>
            </a:r>
            <a:r>
              <a:rPr lang="en-US" sz="80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 </a:t>
            </a:r>
            <a:r>
              <a:rPr lang="en-US" sz="60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and </a:t>
            </a:r>
            <a:r>
              <a:rPr lang="en-US" sz="8800" b="1" dirty="0">
                <a:solidFill>
                  <a:srgbClr val="FFFD78"/>
                </a:solidFill>
                <a:effectLst>
                  <a:glow rad="139700">
                    <a:srgbClr val="945200"/>
                  </a:glow>
                </a:effectLst>
                <a:latin typeface="Bright Sunshine Demo" pitchFamily="2" charset="0"/>
              </a:rPr>
              <a:t>Now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88FE3E-D6A0-EF48-AD05-AE5E9615A6D8}"/>
              </a:ext>
            </a:extLst>
          </p:cNvPr>
          <p:cNvSpPr txBox="1"/>
          <p:nvPr/>
        </p:nvSpPr>
        <p:spPr>
          <a:xfrm>
            <a:off x="3174247" y="3965998"/>
            <a:ext cx="3262432" cy="1323439"/>
          </a:xfrm>
          <a:prstGeom prst="rect">
            <a:avLst/>
          </a:prstGeom>
          <a:noFill/>
          <a:effectLst>
            <a:softEdge rad="0"/>
          </a:effectLst>
          <a:scene3d>
            <a:camera prst="orthographicFront"/>
            <a:lightRig rig="threePt" dir="t"/>
          </a:scene3d>
          <a:sp3d prstMaterial="softEdge"/>
        </p:spPr>
        <p:txBody>
          <a:bodyPr wrap="none" rtlCol="0">
            <a:spAutoFit/>
            <a:sp3d/>
          </a:bodyPr>
          <a:lstStyle/>
          <a:p>
            <a:r>
              <a:rPr lang="zh-TW" altLang="en-US" sz="4000" b="1" dirty="0">
                <a:solidFill>
                  <a:srgbClr val="FFFD78"/>
                </a:solidFill>
                <a:effectLst>
                  <a:glow rad="177800">
                    <a:srgbClr val="9452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復活的大能就</a:t>
            </a:r>
          </a:p>
          <a:p>
            <a:pPr algn="ctr"/>
            <a:r>
              <a:rPr lang="zh-TW" altLang="en-US" sz="4000" b="1" dirty="0">
                <a:solidFill>
                  <a:srgbClr val="FFFD78"/>
                </a:solidFill>
                <a:effectLst>
                  <a:glow rad="177800">
                    <a:srgbClr val="9452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Lantinghei TC Extralight" panose="03000509000000000000" pitchFamily="66" charset="-120"/>
                <a:ea typeface="Lantinghei TC Extralight" panose="03000509000000000000" pitchFamily="66" charset="-120"/>
              </a:rPr>
              <a:t>在此時此刻</a:t>
            </a:r>
            <a:endParaRPr lang="en-US" sz="4000" b="1" dirty="0">
              <a:solidFill>
                <a:srgbClr val="FFFD78"/>
              </a:solidFill>
              <a:effectLst>
                <a:glow rad="177800">
                  <a:srgbClr val="9452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Lantinghei TC Extralight" panose="03000509000000000000" pitchFamily="66" charset="-120"/>
              <a:ea typeface="Lantinghei TC Extralight" panose="03000509000000000000" pitchFamily="66" charset="-12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9431B8-63DB-294D-AEF6-36B421633A1D}"/>
              </a:ext>
            </a:extLst>
          </p:cNvPr>
          <p:cNvSpPr txBox="1"/>
          <p:nvPr/>
        </p:nvSpPr>
        <p:spPr>
          <a:xfrm>
            <a:off x="351614" y="5829420"/>
            <a:ext cx="2589170" cy="830997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  <a:effectLst>
            <a:glow>
              <a:schemeClr val="accent1"/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D78"/>
                </a:solidFill>
              </a:rPr>
              <a:t>Acts </a:t>
            </a:r>
            <a:r>
              <a:rPr lang="zh-TW" altLang="en-US" sz="1600" dirty="0">
                <a:solidFill>
                  <a:srgbClr val="FFFD78"/>
                </a:solidFill>
              </a:rPr>
              <a:t>使徒行傳</a:t>
            </a:r>
            <a:r>
              <a:rPr lang="en-US" sz="1600" dirty="0">
                <a:solidFill>
                  <a:srgbClr val="FFFD78"/>
                </a:solidFill>
              </a:rPr>
              <a:t>4:33</a:t>
            </a:r>
          </a:p>
          <a:p>
            <a:r>
              <a:rPr lang="en-US" sz="1600" dirty="0">
                <a:solidFill>
                  <a:srgbClr val="FFFD78"/>
                </a:solidFill>
              </a:rPr>
              <a:t>Romans </a:t>
            </a:r>
            <a:r>
              <a:rPr lang="zh-TW" altLang="en-US" sz="1600" dirty="0">
                <a:solidFill>
                  <a:srgbClr val="FFFD78"/>
                </a:solidFill>
              </a:rPr>
              <a:t>羅馬書</a:t>
            </a:r>
            <a:r>
              <a:rPr lang="en-US" sz="1600" dirty="0">
                <a:solidFill>
                  <a:srgbClr val="FFFD78"/>
                </a:solidFill>
              </a:rPr>
              <a:t>1:1-4</a:t>
            </a:r>
          </a:p>
          <a:p>
            <a:r>
              <a:rPr lang="en-US" sz="1600" dirty="0">
                <a:solidFill>
                  <a:srgbClr val="FFFD78"/>
                </a:solidFill>
              </a:rPr>
              <a:t>Philippians </a:t>
            </a:r>
            <a:r>
              <a:rPr lang="zh-TW" altLang="en-US" sz="1600" dirty="0">
                <a:solidFill>
                  <a:srgbClr val="FFFD78"/>
                </a:solidFill>
              </a:rPr>
              <a:t>腓立比書</a:t>
            </a:r>
            <a:r>
              <a:rPr lang="en-US" sz="1600" dirty="0">
                <a:solidFill>
                  <a:srgbClr val="FFFD78"/>
                </a:solidFill>
              </a:rPr>
              <a:t>3:10-16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75BA18-1C76-F14A-A145-B8D25C507622}"/>
              </a:ext>
            </a:extLst>
          </p:cNvPr>
          <p:cNvSpPr txBox="1"/>
          <p:nvPr/>
        </p:nvSpPr>
        <p:spPr>
          <a:xfrm>
            <a:off x="6203216" y="6072891"/>
            <a:ext cx="2589170" cy="584775"/>
          </a:xfrm>
          <a:prstGeom prst="rect">
            <a:avLst/>
          </a:prstGeom>
          <a:solidFill>
            <a:schemeClr val="accent2">
              <a:lumMod val="50000"/>
              <a:alpha val="38000"/>
            </a:schemeClr>
          </a:solidFill>
          <a:ln>
            <a:noFill/>
          </a:ln>
          <a:effectLst>
            <a:glow>
              <a:schemeClr val="accent1"/>
            </a:glo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D78"/>
                </a:solidFill>
              </a:rPr>
              <a:t>Pastor James Fan</a:t>
            </a:r>
          </a:p>
          <a:p>
            <a:r>
              <a:rPr lang="zh-TW" altLang="en-US" sz="1600" dirty="0">
                <a:solidFill>
                  <a:srgbClr val="FFFD78"/>
                </a:solidFill>
              </a:rPr>
              <a:t>范存光長老</a:t>
            </a:r>
            <a:endParaRPr lang="en-US" sz="1600" dirty="0">
              <a:solidFill>
                <a:srgbClr val="FFFD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069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2E7664-24AE-8D48-A27E-3417273E4E6D}"/>
              </a:ext>
            </a:extLst>
          </p:cNvPr>
          <p:cNvSpPr txBox="1"/>
          <p:nvPr/>
        </p:nvSpPr>
        <p:spPr>
          <a:xfrm>
            <a:off x="397564" y="302149"/>
            <a:ext cx="8325017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Acts 4:33 </a:t>
            </a:r>
          </a:p>
          <a:p>
            <a:r>
              <a:rPr lang="en-US" sz="2800" b="1" baseline="30000" dirty="0"/>
              <a:t>33 </a:t>
            </a:r>
            <a:r>
              <a:rPr lang="en-US" sz="2800" dirty="0"/>
              <a:t>And with great power the apostles were giving their testimony to the resurrection of the Lord Jesus, and great grace was upon them all.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EA970-022B-2043-848E-D0211620A204}"/>
              </a:ext>
            </a:extLst>
          </p:cNvPr>
          <p:cNvSpPr txBox="1"/>
          <p:nvPr/>
        </p:nvSpPr>
        <p:spPr>
          <a:xfrm>
            <a:off x="397563" y="3678141"/>
            <a:ext cx="83250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使 徒 行 傳 </a:t>
            </a:r>
            <a:r>
              <a:rPr lang="en-US" altLang="zh-TW" sz="3200" b="1" dirty="0"/>
              <a:t>4:33 </a:t>
            </a:r>
          </a:p>
          <a:p>
            <a:r>
              <a:rPr lang="en-US" sz="2800" b="1" baseline="30000" dirty="0"/>
              <a:t>33 </a:t>
            </a:r>
            <a:r>
              <a:rPr lang="zh-TW" altLang="en-US" sz="2800" dirty="0"/>
              <a:t>使 徒 大 有 能 力 ， 見 證 主 耶 穌 復 活 ； 眾 人 也 都 蒙 大 恩 。</a:t>
            </a:r>
          </a:p>
        </p:txBody>
      </p:sp>
    </p:spTree>
    <p:extLst>
      <p:ext uri="{BB962C8B-B14F-4D97-AF65-F5344CB8AC3E}">
        <p14:creationId xmlns:p14="http://schemas.microsoft.com/office/powerpoint/2010/main" val="56950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2E7664-24AE-8D48-A27E-3417273E4E6D}"/>
              </a:ext>
            </a:extLst>
          </p:cNvPr>
          <p:cNvSpPr txBox="1"/>
          <p:nvPr/>
        </p:nvSpPr>
        <p:spPr>
          <a:xfrm>
            <a:off x="397563" y="262392"/>
            <a:ext cx="83488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Romans 1:1-4 </a:t>
            </a:r>
          </a:p>
          <a:p>
            <a:r>
              <a:rPr lang="en-US" sz="2400" b="1" baseline="30000" dirty="0"/>
              <a:t>1</a:t>
            </a:r>
            <a:r>
              <a:rPr lang="en-US" sz="2400" b="1" dirty="0"/>
              <a:t> </a:t>
            </a:r>
            <a:r>
              <a:rPr lang="en-US" sz="2400" dirty="0"/>
              <a:t>Paul, a servant of Christ Jesus, called to be an apostle, set apart for the gospel of God, </a:t>
            </a:r>
            <a:r>
              <a:rPr lang="en-US" sz="2400" b="1" baseline="30000" dirty="0"/>
              <a:t>2 </a:t>
            </a:r>
            <a:r>
              <a:rPr lang="en-US" sz="2400" dirty="0"/>
              <a:t>which he promised beforehand through his prophets in the holy</a:t>
            </a:r>
            <a:r>
              <a:rPr lang="zh-TW" altLang="en-US" sz="2400" dirty="0"/>
              <a:t> </a:t>
            </a:r>
            <a:r>
              <a:rPr lang="en-US" sz="2400" dirty="0"/>
              <a:t>Scriptures, </a:t>
            </a:r>
            <a:r>
              <a:rPr lang="en-US" sz="2400" b="1" baseline="30000" dirty="0"/>
              <a:t>3 </a:t>
            </a:r>
            <a:r>
              <a:rPr lang="en-US" sz="2400" dirty="0"/>
              <a:t>concerning his Son, who was descended from David according to the flesh </a:t>
            </a:r>
            <a:r>
              <a:rPr lang="en-US" sz="2400" b="1" baseline="30000" dirty="0"/>
              <a:t>4 </a:t>
            </a:r>
            <a:r>
              <a:rPr lang="en-US" sz="2400" dirty="0"/>
              <a:t>and was declared to be the Son of God in power according to the Spirit of holiness by his resurrection from the dead, Jesus Christ our Lord,</a:t>
            </a:r>
            <a:endParaRPr lang="en-US" sz="2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EA970-022B-2043-848E-D0211620A204}"/>
              </a:ext>
            </a:extLst>
          </p:cNvPr>
          <p:cNvSpPr txBox="1"/>
          <p:nvPr/>
        </p:nvSpPr>
        <p:spPr>
          <a:xfrm>
            <a:off x="397564" y="3496794"/>
            <a:ext cx="8348871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羅 馬 書 </a:t>
            </a:r>
            <a:r>
              <a:rPr lang="en-US" altLang="zh-TW" sz="3200" b="1" dirty="0"/>
              <a:t>1:1-4</a:t>
            </a:r>
          </a:p>
          <a:p>
            <a:r>
              <a:rPr lang="en-US" altLang="zh-TW" sz="2600" b="1" baseline="30000" dirty="0"/>
              <a:t>1</a:t>
            </a:r>
            <a:r>
              <a:rPr lang="zh-TW" altLang="en-US" sz="2600" dirty="0"/>
              <a:t>耶 穌 基 督 的 僕 人 保 羅 ， 奉 召 為 使 徒 ， 特 派 傳 神 的 福 音 。</a:t>
            </a:r>
            <a:r>
              <a:rPr lang="en-US" altLang="zh-TW" sz="2600" b="1" baseline="30000" dirty="0"/>
              <a:t>2 </a:t>
            </a:r>
            <a:r>
              <a:rPr lang="zh-TW" altLang="en-US" sz="2600" dirty="0"/>
              <a:t>這 福 音 是 神 從 前 藉 眾 先 知 在 聖 經 上 所 應 許 的 ，</a:t>
            </a:r>
            <a:r>
              <a:rPr lang="en-US" altLang="zh-TW" sz="2600" b="1" baseline="30000" dirty="0"/>
              <a:t>3 </a:t>
            </a:r>
            <a:r>
              <a:rPr lang="zh-TW" altLang="en-US" sz="2600" dirty="0"/>
              <a:t>論 到 他 兒 子 ─ 我 主 耶 穌 基 督 。 按 肉 體 說 ， 是 從 大 衛 後 裔 生 的 ；</a:t>
            </a:r>
            <a:r>
              <a:rPr lang="en-US" altLang="zh-TW" sz="2600" b="1" baseline="30000" dirty="0"/>
              <a:t>4 </a:t>
            </a:r>
            <a:r>
              <a:rPr lang="zh-TW" altLang="en-US" sz="2600" dirty="0"/>
              <a:t>按 聖 善 的 靈 說 ， 因 從 死 裡 復 活 ， 以 大 能 顯 明 是 神 的 兒 子 。</a:t>
            </a:r>
          </a:p>
        </p:txBody>
      </p:sp>
    </p:spTree>
    <p:extLst>
      <p:ext uri="{BB962C8B-B14F-4D97-AF65-F5344CB8AC3E}">
        <p14:creationId xmlns:p14="http://schemas.microsoft.com/office/powerpoint/2010/main" val="24700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2E7664-24AE-8D48-A27E-3417273E4E6D}"/>
              </a:ext>
            </a:extLst>
          </p:cNvPr>
          <p:cNvSpPr txBox="1"/>
          <p:nvPr/>
        </p:nvSpPr>
        <p:spPr>
          <a:xfrm>
            <a:off x="397564" y="222636"/>
            <a:ext cx="834887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Philippians 3:10-1</a:t>
            </a:r>
            <a:r>
              <a:rPr lang="en-US" altLang="zh-TW" sz="3200" b="1" dirty="0"/>
              <a:t>2</a:t>
            </a:r>
            <a:endParaRPr lang="en-US" sz="3200" b="1" dirty="0"/>
          </a:p>
          <a:p>
            <a:r>
              <a:rPr lang="en-US" sz="2400" b="1" baseline="30000" dirty="0"/>
              <a:t>10 </a:t>
            </a:r>
            <a:r>
              <a:rPr lang="en-US" sz="2400" dirty="0"/>
              <a:t>that I may know him and the power of his resurrection, and may share his sufferings, becoming like him in his death, </a:t>
            </a:r>
            <a:r>
              <a:rPr lang="en-US" sz="2400" b="1" baseline="30000" dirty="0"/>
              <a:t>11 </a:t>
            </a:r>
            <a:r>
              <a:rPr lang="en-US" sz="2400" dirty="0"/>
              <a:t>that by any means possible I may attain the resurrection from the dead.</a:t>
            </a:r>
            <a:r>
              <a:rPr lang="zh-TW" altLang="en-US" sz="2400" dirty="0"/>
              <a:t> </a:t>
            </a:r>
            <a:r>
              <a:rPr lang="en-US" sz="2400" b="1" baseline="30000" dirty="0"/>
              <a:t>12 </a:t>
            </a:r>
            <a:r>
              <a:rPr lang="en-US" sz="2400" dirty="0"/>
              <a:t>Not that I have already obtained this or am already perfect, but I press on to make it my own, because Christ Jesus has made me his own.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EA970-022B-2043-848E-D0211620A204}"/>
              </a:ext>
            </a:extLst>
          </p:cNvPr>
          <p:cNvSpPr txBox="1"/>
          <p:nvPr/>
        </p:nvSpPr>
        <p:spPr>
          <a:xfrm>
            <a:off x="397564" y="3496794"/>
            <a:ext cx="834887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腓 立 比 書 </a:t>
            </a:r>
            <a:r>
              <a:rPr lang="en-US" altLang="zh-TW" sz="3200" b="1" dirty="0"/>
              <a:t>3:10-12</a:t>
            </a:r>
          </a:p>
          <a:p>
            <a:r>
              <a:rPr lang="en-US" altLang="zh-TW" sz="2600" b="1" baseline="30000" dirty="0"/>
              <a:t>10 </a:t>
            </a:r>
            <a:r>
              <a:rPr lang="zh-TW" altLang="en-US" sz="2600" dirty="0"/>
              <a:t>使 我 認 識 基 督 ， 曉 得 他 復 活 的 大 能 ， 並 且 曉 得 和 他 一 同 受 苦 ， 效 法 他 的 死 ，</a:t>
            </a:r>
            <a:r>
              <a:rPr lang="en-US" altLang="zh-TW" sz="2600" b="1" baseline="30000" dirty="0"/>
              <a:t>11 </a:t>
            </a:r>
            <a:r>
              <a:rPr lang="zh-TW" altLang="en-US" sz="2600" dirty="0"/>
              <a:t>或 者 我 也 得 以 從 死 裡 復 活 。</a:t>
            </a:r>
            <a:r>
              <a:rPr lang="en-US" altLang="zh-TW" sz="2600" b="1" baseline="30000" dirty="0"/>
              <a:t>12 </a:t>
            </a:r>
            <a:r>
              <a:rPr lang="zh-TW" altLang="en-US" sz="2600" dirty="0"/>
              <a:t>這 不 是 說 我 已 經 得 著 了 ， 已 經 完 全 了 ； 我 乃 是 竭 力 追 求 ， 或 者 可 以 得 著 基 督 耶 穌 所 以 得 著 我 的 。</a:t>
            </a:r>
          </a:p>
        </p:txBody>
      </p:sp>
    </p:spTree>
    <p:extLst>
      <p:ext uri="{BB962C8B-B14F-4D97-AF65-F5344CB8AC3E}">
        <p14:creationId xmlns:p14="http://schemas.microsoft.com/office/powerpoint/2010/main" val="2531473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2E7664-24AE-8D48-A27E-3417273E4E6D}"/>
              </a:ext>
            </a:extLst>
          </p:cNvPr>
          <p:cNvSpPr txBox="1"/>
          <p:nvPr/>
        </p:nvSpPr>
        <p:spPr>
          <a:xfrm>
            <a:off x="397564" y="222636"/>
            <a:ext cx="83488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Philippians 3:1</a:t>
            </a:r>
            <a:r>
              <a:rPr lang="en-US" altLang="zh-TW" sz="3200" b="1" dirty="0"/>
              <a:t>3</a:t>
            </a:r>
            <a:r>
              <a:rPr lang="en-US" sz="3200" b="1" dirty="0"/>
              <a:t>-1</a:t>
            </a:r>
            <a:r>
              <a:rPr lang="en-US" altLang="zh-TW" sz="3200" b="1" dirty="0"/>
              <a:t>4</a:t>
            </a:r>
            <a:endParaRPr lang="en-US" sz="3200" b="1" dirty="0"/>
          </a:p>
          <a:p>
            <a:r>
              <a:rPr lang="en-US" sz="2400" b="1" baseline="30000" dirty="0"/>
              <a:t>13 </a:t>
            </a:r>
            <a:r>
              <a:rPr lang="en-US" sz="2400" dirty="0"/>
              <a:t>Brothers, I do not consider that I have made it my own. But one thing I do: forgetting what lies behind and straining forward to what lies ahead, </a:t>
            </a:r>
            <a:r>
              <a:rPr lang="en-US" sz="2400" b="1" baseline="30000" dirty="0"/>
              <a:t>14 </a:t>
            </a:r>
            <a:r>
              <a:rPr lang="en-US" sz="2400" dirty="0"/>
              <a:t>I press on toward the goal for the prize of the upward call of God in Christ Jesus.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EA970-022B-2043-848E-D0211620A204}"/>
              </a:ext>
            </a:extLst>
          </p:cNvPr>
          <p:cNvSpPr txBox="1"/>
          <p:nvPr/>
        </p:nvSpPr>
        <p:spPr>
          <a:xfrm>
            <a:off x="397564" y="3496794"/>
            <a:ext cx="83488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腓 立 比 書 </a:t>
            </a:r>
            <a:r>
              <a:rPr lang="en-US" altLang="zh-TW" sz="3200" b="1" dirty="0"/>
              <a:t>3:13-14</a:t>
            </a:r>
          </a:p>
          <a:p>
            <a:r>
              <a:rPr lang="en-US" altLang="zh-TW" sz="2600" b="1" baseline="30000" dirty="0"/>
              <a:t>13 </a:t>
            </a:r>
            <a:r>
              <a:rPr lang="zh-TW" altLang="en-US" sz="2600" dirty="0"/>
              <a:t>弟 兄 們 ， 我 不 是 以 為 自 己 已 經 得 著 了 ； 我 只 有 一 件 事 ， 就 是 忘 記 背 後 ， 努 力 面 前 的 ，</a:t>
            </a:r>
          </a:p>
          <a:p>
            <a:r>
              <a:rPr lang="en-US" altLang="zh-TW" sz="2600" b="1" baseline="30000" dirty="0"/>
              <a:t>14 </a:t>
            </a:r>
            <a:r>
              <a:rPr lang="zh-TW" altLang="en-US" sz="2600" dirty="0"/>
              <a:t>向 著 標 竿 直 跑 ， 要 得 神 在 基 督 耶 穌 裡 從 上 面 召 我 來 得 的 獎 賞 。</a:t>
            </a:r>
          </a:p>
        </p:txBody>
      </p:sp>
    </p:spTree>
    <p:extLst>
      <p:ext uri="{BB962C8B-B14F-4D97-AF65-F5344CB8AC3E}">
        <p14:creationId xmlns:p14="http://schemas.microsoft.com/office/powerpoint/2010/main" val="85527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2E7664-24AE-8D48-A27E-3417273E4E6D}"/>
              </a:ext>
            </a:extLst>
          </p:cNvPr>
          <p:cNvSpPr txBox="1"/>
          <p:nvPr/>
        </p:nvSpPr>
        <p:spPr>
          <a:xfrm>
            <a:off x="397564" y="222636"/>
            <a:ext cx="834887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Philippians 3:1</a:t>
            </a:r>
            <a:r>
              <a:rPr lang="en-US" altLang="zh-TW" sz="3200" b="1" dirty="0"/>
              <a:t>5</a:t>
            </a:r>
            <a:r>
              <a:rPr lang="en-US" sz="3200" b="1" dirty="0"/>
              <a:t>-1</a:t>
            </a:r>
            <a:r>
              <a:rPr lang="en-US" altLang="zh-TW" sz="3200" b="1" dirty="0"/>
              <a:t>6</a:t>
            </a:r>
            <a:endParaRPr lang="en-US" sz="3200" b="1" dirty="0"/>
          </a:p>
          <a:p>
            <a:r>
              <a:rPr lang="en-US" sz="2400" b="1" baseline="30000" dirty="0"/>
              <a:t>15 </a:t>
            </a:r>
            <a:r>
              <a:rPr lang="en-US" sz="2400" dirty="0"/>
              <a:t>Let those of us who are mature think this way, and if in anything you think otherwise, God will reveal that also to you. </a:t>
            </a:r>
            <a:r>
              <a:rPr lang="en-US" sz="2400" b="1" baseline="30000" dirty="0"/>
              <a:t>16 </a:t>
            </a:r>
            <a:r>
              <a:rPr lang="en-US" sz="2400" dirty="0"/>
              <a:t>Only let us hold true to what we have attained.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7EA970-022B-2043-848E-D0211620A204}"/>
              </a:ext>
            </a:extLst>
          </p:cNvPr>
          <p:cNvSpPr txBox="1"/>
          <p:nvPr/>
        </p:nvSpPr>
        <p:spPr>
          <a:xfrm>
            <a:off x="397564" y="3496794"/>
            <a:ext cx="83488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/>
              <a:t>腓 立 比 書 </a:t>
            </a:r>
            <a:r>
              <a:rPr lang="en-US" altLang="zh-TW" sz="3200" b="1" dirty="0"/>
              <a:t>3:15-16</a:t>
            </a:r>
          </a:p>
          <a:p>
            <a:r>
              <a:rPr lang="en-US" altLang="zh-TW" sz="2600" b="1" baseline="30000" dirty="0"/>
              <a:t>15 </a:t>
            </a:r>
            <a:r>
              <a:rPr lang="zh-TW" altLang="en-US" sz="2600" dirty="0"/>
              <a:t>所 以 我 們 中 間 ， 凡 是 完 全 人 總 要 存 這 樣 的 心 ； 若 在 甚 麼 事 上 存 別 樣 的 心 ， 神 也 必 以 此 指 示 你 們 。</a:t>
            </a:r>
            <a:r>
              <a:rPr lang="en-US" altLang="zh-TW" sz="2600" b="1" baseline="30000" dirty="0"/>
              <a:t>16 </a:t>
            </a:r>
            <a:r>
              <a:rPr lang="zh-TW" altLang="en-US" sz="2600" dirty="0"/>
              <a:t>然 而 ， 我 們 到 了 甚 麼 地 步 ， 就 當 照 著 甚 麼 地 步 行 。</a:t>
            </a:r>
          </a:p>
        </p:txBody>
      </p:sp>
    </p:spTree>
    <p:extLst>
      <p:ext uri="{BB962C8B-B14F-4D97-AF65-F5344CB8AC3E}">
        <p14:creationId xmlns:p14="http://schemas.microsoft.com/office/powerpoint/2010/main" val="394569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</TotalTime>
  <Words>692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Lantinghei TC Extralight</vt:lpstr>
      <vt:lpstr>Arial</vt:lpstr>
      <vt:lpstr>Bright Sunshine Demo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12</cp:revision>
  <dcterms:created xsi:type="dcterms:W3CDTF">2020-04-12T03:10:42Z</dcterms:created>
  <dcterms:modified xsi:type="dcterms:W3CDTF">2020-04-12T16:54:00Z</dcterms:modified>
</cp:coreProperties>
</file>